
<file path=[Content_Types].xml><?xml version="1.0" encoding="utf-8"?>
<Types xmlns="http://schemas.openxmlformats.org/package/2006/content-types">
  <Default Extension="jpeg" ContentType="image/jpeg"/>
  <Default Extension="JPG" ContentType="image/.jpg"/>
  <Default Extension="vml" ContentType="application/vnd.openxmlformats-officedocument.vmlDrawing"/>
  <Default Extension="bin" ContentType="application/vnd.openxmlformats-officedocument.oleObject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9"/>
  </p:notesMasterIdLst>
  <p:handoutMasterIdLst>
    <p:handoutMasterId r:id="rId20"/>
  </p:handoutMasterIdLst>
  <p:sldIdLst>
    <p:sldId id="277" r:id="rId3"/>
    <p:sldId id="256" r:id="rId4"/>
    <p:sldId id="257" r:id="rId5"/>
    <p:sldId id="259" r:id="rId6"/>
    <p:sldId id="260" r:id="rId7"/>
    <p:sldId id="262" r:id="rId8"/>
    <p:sldId id="263" r:id="rId9"/>
    <p:sldId id="264" r:id="rId10"/>
    <p:sldId id="265" r:id="rId11"/>
    <p:sldId id="275" r:id="rId12"/>
    <p:sldId id="278" r:id="rId13"/>
    <p:sldId id="272" r:id="rId14"/>
    <p:sldId id="273" r:id="rId15"/>
    <p:sldId id="271" r:id="rId16"/>
    <p:sldId id="269" r:id="rId17"/>
    <p:sldId id="276" r:id="rId18"/>
  </p:sldIdLst>
  <p:sldSz cx="9144000" cy="6858000" type="screen4x3"/>
  <p:notesSz cx="6858000" cy="9144000"/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2400" b="0" i="0" u="none" kern="1200" baseline="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2400" b="0" i="0" u="none" kern="1200" baseline="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2400" b="0" i="0" u="none" kern="1200" baseline="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2400" b="0" i="0" u="none" kern="1200" baseline="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2400" b="0" i="0" u="none" kern="1200" baseline="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2400" b="0" i="0" u="none" kern="1200" baseline="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2400" b="0" i="0" u="none" kern="1200" baseline="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2400" b="0" i="0" u="none" kern="1200" baseline="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2400" b="0" i="0" u="none" kern="1200" baseline="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0099"/>
    <a:srgbClr val="FF3300"/>
    <a:srgbClr val="FFCC00"/>
    <a:srgbClr val="993366"/>
    <a:srgbClr val="333399"/>
    <a:srgbClr val="99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17"/>
    <p:restoredTop sz="94580"/>
  </p:normalViewPr>
  <p:slideViewPr>
    <p:cSldViewPr showGuides="1">
      <p:cViewPr varScale="1">
        <p:scale>
          <a:sx n="66" d="100"/>
          <a:sy n="66" d="100"/>
        </p:scale>
        <p:origin x="-114" y="-23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 showFormatting="0"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3" Type="http://schemas.openxmlformats.org/officeDocument/2006/relationships/tableStyles" Target="tableStyles.xml"/><Relationship Id="rId22" Type="http://schemas.openxmlformats.org/officeDocument/2006/relationships/viewProps" Target="viewProps.xml"/><Relationship Id="rId21" Type="http://schemas.openxmlformats.org/officeDocument/2006/relationships/presProps" Target="presProps.xml"/><Relationship Id="rId20" Type="http://schemas.openxmlformats.org/officeDocument/2006/relationships/handoutMaster" Target="handoutMasters/handoutMaster1.xml"/><Relationship Id="rId2" Type="http://schemas.openxmlformats.org/officeDocument/2006/relationships/theme" Target="theme/theme1.xml"/><Relationship Id="rId19" Type="http://schemas.openxmlformats.org/officeDocument/2006/relationships/notesMaster" Target="notesMasters/notesMaster1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/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fontAlgn="base"/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fontAlgn="base"/>
            <a:fld id="{0F9B84EA-7D68-4D60-9CB1-D50884785D1C}" type="datetimeFigureOut">
              <a:rPr lang="zh-CN" altLang="en-US" strike="noStrike" noProof="1" smtClean="0"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fontAlgn="base"/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fontAlgn="base"/>
            <a:fld id="{8D4E0FC9-F1F8-4FAE-9988-3BA365CFD46F}" type="slidenum">
              <a:rPr lang="zh-CN" altLang="en-US" strike="noStrike" noProof="1" smtClean="0"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/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fontAlgn="base"/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fontAlgn="base"/>
            <a:fld id="{D2A48B96-639E-45A3-A0BA-2464DFDB1FAA}" type="datetimeFigureOut">
              <a:rPr lang="zh-CN" altLang="en-US" strike="noStrike" noProof="1" smtClean="0"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3076" name="幻灯片图像占位符 3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077" name="备注占位符 4"/>
          <p:cNvSpPr>
            <a:spLocks noGrp="1"/>
          </p:cNvSpPr>
          <p:nvPr>
            <p:ph type="body" sz="quarter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t" anchorCtr="0"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 indent="0"/>
            <a:r>
              <a:rPr lang="zh-CN" altLang="en-US"/>
              <a:t>第二级</a:t>
            </a:r>
            <a:endParaRPr lang="zh-CN" altLang="en-US"/>
          </a:p>
          <a:p>
            <a:pPr lvl="2" indent="0"/>
            <a:r>
              <a:rPr lang="zh-CN" altLang="en-US"/>
              <a:t>第三级</a:t>
            </a:r>
            <a:endParaRPr lang="zh-CN" altLang="en-US"/>
          </a:p>
          <a:p>
            <a:pPr lvl="3" indent="0"/>
            <a:r>
              <a:rPr lang="zh-CN" altLang="en-US"/>
              <a:t>第四级</a:t>
            </a:r>
            <a:endParaRPr lang="zh-CN" altLang="en-US"/>
          </a:p>
          <a:p>
            <a:pPr lvl="4" indent="0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fontAlgn="base"/>
            <a:endParaRPr lang="zh-CN" altLang="en-US" strike="noStrike" noProof="1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fontAlgn="base"/>
            <a:fld id="{A6837353-30EB-4A48-80EB-173D804AEFBD}" type="slidenum">
              <a:rPr lang="zh-CN" altLang="en-US" strike="noStrike" noProof="1" smtClean="0"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pPr fontAlgn="base"/>
            <a:r>
              <a:rPr lang="zh-CN" altLang="en-US" strike="noStrike" noProof="1" smtClean="0"/>
              <a:t>单击此处编辑母版副标题样式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 dirty="0">
              <a:latin typeface="Times New Roman" panose="02020603050405020304" pitchFamily="18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 dirty="0">
              <a:latin typeface="Times New Roman" panose="02020603050405020304" pitchFamily="18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 dirty="0"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 dirty="0">
              <a:latin typeface="Times New Roman" panose="02020603050405020304" pitchFamily="18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 dirty="0">
              <a:latin typeface="Times New Roman" panose="02020603050405020304" pitchFamily="18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 dirty="0"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716657" cy="5486400"/>
          </a:xfrm>
        </p:spPr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 dirty="0">
              <a:latin typeface="Times New Roman" panose="02020603050405020304" pitchFamily="18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 dirty="0">
              <a:latin typeface="Times New Roman" panose="02020603050405020304" pitchFamily="18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 dirty="0"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 dirty="0">
              <a:latin typeface="Times New Roman" panose="02020603050405020304" pitchFamily="18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 dirty="0">
              <a:latin typeface="Times New Roman" panose="02020603050405020304" pitchFamily="18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 dirty="0"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 dirty="0">
              <a:latin typeface="Times New Roman" panose="02020603050405020304" pitchFamily="18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 dirty="0">
              <a:latin typeface="Times New Roman" panose="02020603050405020304" pitchFamily="18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 dirty="0"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08476" cy="4114800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9724" y="1981200"/>
            <a:ext cx="3808476" cy="4114800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 dirty="0">
              <a:latin typeface="Times New Roman" panose="02020603050405020304" pitchFamily="18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 dirty="0">
              <a:latin typeface="Times New Roman" panose="02020603050405020304" pitchFamily="18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 dirty="0"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 dirty="0">
              <a:latin typeface="Times New Roman" panose="02020603050405020304" pitchFamily="18" charset="0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 dirty="0">
              <a:latin typeface="Times New Roman" panose="02020603050405020304" pitchFamily="18" charset="0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 dirty="0"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 dirty="0">
              <a:latin typeface="Times New Roman" panose="02020603050405020304" pitchFamily="18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 dirty="0">
              <a:latin typeface="Times New Roman" panose="02020603050405020304" pitchFamily="18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 dirty="0"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 dirty="0">
              <a:latin typeface="Times New Roman" panose="02020603050405020304" pitchFamily="18" charset="0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 dirty="0">
              <a:latin typeface="Times New Roman" panose="02020603050405020304" pitchFamily="18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 dirty="0"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 dirty="0">
              <a:latin typeface="Times New Roman" panose="02020603050405020304" pitchFamily="18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 dirty="0">
              <a:latin typeface="Times New Roman" panose="02020603050405020304" pitchFamily="18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 dirty="0"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fontAlgn="base"/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 dirty="0">
              <a:latin typeface="Times New Roman" panose="02020603050405020304" pitchFamily="18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 dirty="0">
              <a:latin typeface="Times New Roman" panose="02020603050405020304" pitchFamily="18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 dirty="0"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image" Target="../media/image1.jpe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1026" name="标题 1025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1027" name="文本占位符 1026"/>
          <p:cNvSpPr>
            <a:spLocks noGrp="1"/>
          </p:cNvSpPr>
          <p:nvPr>
            <p:ph type="body"/>
          </p:nvPr>
        </p:nvSpPr>
        <p:spPr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 indent="-285750"/>
            <a:r>
              <a:rPr lang="zh-CN" altLang="en-US" dirty="0"/>
              <a:t>第二级</a:t>
            </a:r>
            <a:endParaRPr lang="zh-CN" altLang="en-US" dirty="0"/>
          </a:p>
          <a:p>
            <a:pPr lvl="2" indent="-228600"/>
            <a:r>
              <a:rPr lang="zh-CN" altLang="en-US" dirty="0"/>
              <a:t>第三级</a:t>
            </a:r>
            <a:endParaRPr lang="zh-CN" altLang="en-US" dirty="0"/>
          </a:p>
          <a:p>
            <a:pPr lvl="3" indent="-228600"/>
            <a:r>
              <a:rPr lang="zh-CN" altLang="en-US" dirty="0"/>
              <a:t>第四级</a:t>
            </a:r>
            <a:endParaRPr lang="zh-CN" altLang="en-US" dirty="0"/>
          </a:p>
          <a:p>
            <a:pPr lvl="4" indent="-228600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1028" name="日期占位符 1027"/>
          <p:cNvSpPr>
            <a:spLocks noGrp="1"/>
          </p:cNvSpPr>
          <p:nvPr>
            <p:ph type="dt" sz="half" idx="2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400"/>
            </a:lvl1pPr>
          </a:lstStyle>
          <a:p>
            <a:pPr lvl="0" fontAlgn="base"/>
            <a:endParaRPr lang="zh-CN" altLang="en-US" strike="noStrike" noProof="1" dirty="0">
              <a:latin typeface="Times New Roman" panose="02020603050405020304" pitchFamily="18" charset="0"/>
            </a:endParaRPr>
          </a:p>
        </p:txBody>
      </p:sp>
      <p:sp>
        <p:nvSpPr>
          <p:cNvPr id="1029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00"/>
            </a:lvl1pPr>
          </a:lstStyle>
          <a:p>
            <a:pPr lvl="0" fontAlgn="base"/>
            <a:endParaRPr lang="zh-CN" altLang="en-US" strike="noStrike" noProof="1" dirty="0">
              <a:latin typeface="Times New Roman" panose="02020603050405020304" pitchFamily="18" charset="0"/>
            </a:endParaRPr>
          </a:p>
        </p:txBody>
      </p:sp>
      <p:sp>
        <p:nvSpPr>
          <p:cNvPr id="1030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400"/>
            </a:lvl1pPr>
          </a:lstStyle>
          <a:p>
            <a:pPr lvl="0" fontAlgn="base"/>
            <a:fld id="{9A0DB2DC-4C9A-4742-B13C-FB6460FD3503}" type="slidenum">
              <a:rPr lang="zh-CN" altLang="en-US" strike="noStrike" noProof="1" dirty="0"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Times New Roman" panose="02020603050405020304" pitchFamily="18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marL="0" lvl="0" indent="0" algn="ctr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2400" b="0" i="0" u="none" kern="1200" baseline="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  <a:cs typeface="+mn-cs"/>
        </a:defRPr>
      </a:lvl2pPr>
      <a:lvl3pPr marL="914400" lvl="2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2400" b="0" i="0" u="none" kern="1200" baseline="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  <a:cs typeface="+mn-cs"/>
        </a:defRPr>
      </a:lvl3pPr>
      <a:lvl4pPr marL="1371600" lvl="3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2400" b="0" i="0" u="none" kern="1200" baseline="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  <a:cs typeface="+mn-cs"/>
        </a:defRPr>
      </a:lvl4pPr>
      <a:lvl5pPr marL="1828800" lvl="4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2400" b="0" i="0" u="none" kern="1200" baseline="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  <a:cs typeface="+mn-cs"/>
        </a:defRPr>
      </a:lvl5pPr>
      <a:lvl6pPr marL="2286000" lvl="5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2400" b="0" i="0" u="none" kern="1200" baseline="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  <a:cs typeface="+mn-cs"/>
        </a:defRPr>
      </a:lvl6pPr>
      <a:lvl7pPr marL="2743200" lvl="6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2400" b="0" i="0" u="none" kern="1200" baseline="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  <a:cs typeface="+mn-cs"/>
        </a:defRPr>
      </a:lvl7pPr>
      <a:lvl8pPr marL="3200400" lvl="7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2400" b="0" i="0" u="none" kern="1200" baseline="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  <a:cs typeface="+mn-cs"/>
        </a:defRPr>
      </a:lvl8pPr>
      <a:lvl9pPr marL="3657600" lvl="8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2400" b="0" i="0" u="none" kern="1200" baseline="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7.xml"/><Relationship Id="rId5" Type="http://schemas.openxmlformats.org/officeDocument/2006/relationships/image" Target="../media/image7.jpeg"/><Relationship Id="rId4" Type="http://schemas.openxmlformats.org/officeDocument/2006/relationships/hyperlink" Target="http://njxwjy.njenet.net.cn/school/jxpt_4/jx_sc/xx/xxsx_2/xxsx_2.htm" TargetMode="External"/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image" Target="../media/image4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vmlDrawing" Target="../drawings/vmlDrawing1.v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3.png"/><Relationship Id="rId1" Type="http://schemas.openxmlformats.org/officeDocument/2006/relationships/oleObject" Target="../embeddings/oleObject1.bin"/></Relationships>
</file>

<file path=ppt/slides/_rels/slide4.xml.rels><?xml version="1.0" encoding="UTF-8" standalone="yes"?>
<Relationships xmlns="http://schemas.openxmlformats.org/package/2006/relationships"><Relationship Id="rId5" Type="http://schemas.openxmlformats.org/officeDocument/2006/relationships/vmlDrawing" Target="../drawings/vmlDrawing2.vml"/><Relationship Id="rId4" Type="http://schemas.openxmlformats.org/officeDocument/2006/relationships/slideLayout" Target="../slideLayouts/slideLayout7.xml"/><Relationship Id="rId3" Type="http://schemas.openxmlformats.org/officeDocument/2006/relationships/oleObject" Target="../embeddings/oleObject3.bin"/><Relationship Id="rId2" Type="http://schemas.openxmlformats.org/officeDocument/2006/relationships/image" Target="../media/image3.png"/><Relationship Id="rId1" Type="http://schemas.openxmlformats.org/officeDocument/2006/relationships/oleObject" Target="../embeddings/oleObject2.bin"/></Relationships>
</file>

<file path=ppt/slides/_rels/slide5.xml.rels><?xml version="1.0" encoding="UTF-8" standalone="yes"?>
<Relationships xmlns="http://schemas.openxmlformats.org/package/2006/relationships"><Relationship Id="rId6" Type="http://schemas.openxmlformats.org/officeDocument/2006/relationships/vmlDrawing" Target="../drawings/vmlDrawing3.vml"/><Relationship Id="rId5" Type="http://schemas.openxmlformats.org/officeDocument/2006/relationships/slideLayout" Target="../slideLayouts/slideLayout7.xml"/><Relationship Id="rId4" Type="http://schemas.openxmlformats.org/officeDocument/2006/relationships/oleObject" Target="../embeddings/oleObject6.bin"/><Relationship Id="rId3" Type="http://schemas.openxmlformats.org/officeDocument/2006/relationships/oleObject" Target="../embeddings/oleObject5.bin"/><Relationship Id="rId2" Type="http://schemas.openxmlformats.org/officeDocument/2006/relationships/image" Target="../media/image3.png"/><Relationship Id="rId1" Type="http://schemas.openxmlformats.org/officeDocument/2006/relationships/oleObject" Target="../embeddings/oleObject4.bin"/></Relationships>
</file>

<file path=ppt/slides/_rels/slide6.xml.rels><?xml version="1.0" encoding="UTF-8" standalone="yes"?>
<Relationships xmlns="http://schemas.openxmlformats.org/package/2006/relationships"><Relationship Id="rId7" Type="http://schemas.openxmlformats.org/officeDocument/2006/relationships/vmlDrawing" Target="../drawings/vmlDrawing4.vml"/><Relationship Id="rId6" Type="http://schemas.openxmlformats.org/officeDocument/2006/relationships/slideLayout" Target="../slideLayouts/slideLayout7.xml"/><Relationship Id="rId5" Type="http://schemas.openxmlformats.org/officeDocument/2006/relationships/oleObject" Target="../embeddings/oleObject10.bin"/><Relationship Id="rId4" Type="http://schemas.openxmlformats.org/officeDocument/2006/relationships/oleObject" Target="../embeddings/oleObject9.bin"/><Relationship Id="rId3" Type="http://schemas.openxmlformats.org/officeDocument/2006/relationships/oleObject" Target="../embeddings/oleObject8.bin"/><Relationship Id="rId2" Type="http://schemas.openxmlformats.org/officeDocument/2006/relationships/image" Target="../media/image3.png"/><Relationship Id="rId1" Type="http://schemas.openxmlformats.org/officeDocument/2006/relationships/oleObject" Target="../embeddings/oleObject7.bin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vmlDrawing" Target="../drawings/vmlDrawing5.vml"/><Relationship Id="rId7" Type="http://schemas.openxmlformats.org/officeDocument/2006/relationships/slideLayout" Target="../slideLayouts/slideLayout7.xml"/><Relationship Id="rId6" Type="http://schemas.openxmlformats.org/officeDocument/2006/relationships/oleObject" Target="../embeddings/oleObject15.bin"/><Relationship Id="rId5" Type="http://schemas.openxmlformats.org/officeDocument/2006/relationships/oleObject" Target="../embeddings/oleObject14.bin"/><Relationship Id="rId4" Type="http://schemas.openxmlformats.org/officeDocument/2006/relationships/oleObject" Target="../embeddings/oleObject13.bin"/><Relationship Id="rId3" Type="http://schemas.openxmlformats.org/officeDocument/2006/relationships/oleObject" Target="../embeddings/oleObject12.bin"/><Relationship Id="rId2" Type="http://schemas.openxmlformats.org/officeDocument/2006/relationships/image" Target="../media/image3.png"/><Relationship Id="rId1" Type="http://schemas.openxmlformats.org/officeDocument/2006/relationships/oleObject" Target="../embeddings/oleObject11.bin"/></Relationships>
</file>

<file path=ppt/slides/_rels/slide8.xml.rels><?xml version="1.0" encoding="UTF-8" standalone="yes"?>
<Relationships xmlns="http://schemas.openxmlformats.org/package/2006/relationships"><Relationship Id="rId9" Type="http://schemas.openxmlformats.org/officeDocument/2006/relationships/vmlDrawing" Target="../drawings/vmlDrawing6.vml"/><Relationship Id="rId8" Type="http://schemas.openxmlformats.org/officeDocument/2006/relationships/slideLayout" Target="../slideLayouts/slideLayout7.xml"/><Relationship Id="rId7" Type="http://schemas.openxmlformats.org/officeDocument/2006/relationships/oleObject" Target="../embeddings/oleObject21.bin"/><Relationship Id="rId6" Type="http://schemas.openxmlformats.org/officeDocument/2006/relationships/oleObject" Target="../embeddings/oleObject20.bin"/><Relationship Id="rId5" Type="http://schemas.openxmlformats.org/officeDocument/2006/relationships/oleObject" Target="../embeddings/oleObject19.bin"/><Relationship Id="rId4" Type="http://schemas.openxmlformats.org/officeDocument/2006/relationships/oleObject" Target="../embeddings/oleObject18.bin"/><Relationship Id="rId3" Type="http://schemas.openxmlformats.org/officeDocument/2006/relationships/oleObject" Target="../embeddings/oleObject17.bin"/><Relationship Id="rId2" Type="http://schemas.openxmlformats.org/officeDocument/2006/relationships/image" Target="../media/image3.png"/><Relationship Id="rId1" Type="http://schemas.openxmlformats.org/officeDocument/2006/relationships/oleObject" Target="../embeddings/oleObject16.bin"/></Relationships>
</file>

<file path=ppt/slides/_rels/slide9.xml.rels><?xml version="1.0" encoding="UTF-8" standalone="yes"?>
<Relationships xmlns="http://schemas.openxmlformats.org/package/2006/relationships"><Relationship Id="rId9" Type="http://schemas.openxmlformats.org/officeDocument/2006/relationships/oleObject" Target="../embeddings/oleObject29.bin"/><Relationship Id="rId8" Type="http://schemas.openxmlformats.org/officeDocument/2006/relationships/oleObject" Target="../embeddings/oleObject28.bin"/><Relationship Id="rId7" Type="http://schemas.openxmlformats.org/officeDocument/2006/relationships/oleObject" Target="../embeddings/oleObject27.bin"/><Relationship Id="rId6" Type="http://schemas.openxmlformats.org/officeDocument/2006/relationships/oleObject" Target="../embeddings/oleObject26.bin"/><Relationship Id="rId5" Type="http://schemas.openxmlformats.org/officeDocument/2006/relationships/oleObject" Target="../embeddings/oleObject25.bin"/><Relationship Id="rId4" Type="http://schemas.openxmlformats.org/officeDocument/2006/relationships/oleObject" Target="../embeddings/oleObject24.bin"/><Relationship Id="rId3" Type="http://schemas.openxmlformats.org/officeDocument/2006/relationships/oleObject" Target="../embeddings/oleObject23.bin"/><Relationship Id="rId24" Type="http://schemas.openxmlformats.org/officeDocument/2006/relationships/vmlDrawing" Target="../drawings/vmlDrawing7.vml"/><Relationship Id="rId23" Type="http://schemas.openxmlformats.org/officeDocument/2006/relationships/slideLayout" Target="../slideLayouts/slideLayout7.xml"/><Relationship Id="rId22" Type="http://schemas.openxmlformats.org/officeDocument/2006/relationships/oleObject" Target="../embeddings/oleObject42.bin"/><Relationship Id="rId21" Type="http://schemas.openxmlformats.org/officeDocument/2006/relationships/oleObject" Target="../embeddings/oleObject41.bin"/><Relationship Id="rId20" Type="http://schemas.openxmlformats.org/officeDocument/2006/relationships/oleObject" Target="../embeddings/oleObject40.bin"/><Relationship Id="rId2" Type="http://schemas.openxmlformats.org/officeDocument/2006/relationships/image" Target="../media/image3.png"/><Relationship Id="rId19" Type="http://schemas.openxmlformats.org/officeDocument/2006/relationships/oleObject" Target="../embeddings/oleObject39.bin"/><Relationship Id="rId18" Type="http://schemas.openxmlformats.org/officeDocument/2006/relationships/oleObject" Target="../embeddings/oleObject38.bin"/><Relationship Id="rId17" Type="http://schemas.openxmlformats.org/officeDocument/2006/relationships/oleObject" Target="../embeddings/oleObject37.bin"/><Relationship Id="rId16" Type="http://schemas.openxmlformats.org/officeDocument/2006/relationships/oleObject" Target="../embeddings/oleObject36.bin"/><Relationship Id="rId15" Type="http://schemas.openxmlformats.org/officeDocument/2006/relationships/oleObject" Target="../embeddings/oleObject35.bin"/><Relationship Id="rId14" Type="http://schemas.openxmlformats.org/officeDocument/2006/relationships/oleObject" Target="../embeddings/oleObject34.bin"/><Relationship Id="rId13" Type="http://schemas.openxmlformats.org/officeDocument/2006/relationships/oleObject" Target="../embeddings/oleObject33.bin"/><Relationship Id="rId12" Type="http://schemas.openxmlformats.org/officeDocument/2006/relationships/oleObject" Target="../embeddings/oleObject32.bin"/><Relationship Id="rId11" Type="http://schemas.openxmlformats.org/officeDocument/2006/relationships/oleObject" Target="../embeddings/oleObject31.bin"/><Relationship Id="rId10" Type="http://schemas.openxmlformats.org/officeDocument/2006/relationships/oleObject" Target="../embeddings/oleObject30.bin"/><Relationship Id="rId1" Type="http://schemas.openxmlformats.org/officeDocument/2006/relationships/oleObject" Target="../embeddings/oleObject22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097" name="文本框 25604"/>
          <p:cNvSpPr txBox="1"/>
          <p:nvPr/>
        </p:nvSpPr>
        <p:spPr>
          <a:xfrm>
            <a:off x="684213" y="1844675"/>
            <a:ext cx="1943100" cy="64135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>
              <a:spcBef>
                <a:spcPct val="50000"/>
              </a:spcBef>
            </a:pPr>
            <a:r>
              <a:rPr lang="en-US" altLang="zh-CN" sz="3600" dirty="0">
                <a:latin typeface="Times New Roman" panose="02020603050405020304" pitchFamily="18" charset="0"/>
                <a:ea typeface="宋体" panose="02010600030101010101" pitchFamily="2" charset="-122"/>
              </a:rPr>
              <a:t>3×4=</a:t>
            </a:r>
            <a:endParaRPr lang="en-US" altLang="zh-CN" sz="3600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4098" name="文本框 25606"/>
          <p:cNvSpPr txBox="1"/>
          <p:nvPr/>
        </p:nvSpPr>
        <p:spPr>
          <a:xfrm>
            <a:off x="611188" y="2708275"/>
            <a:ext cx="1512887" cy="64135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>
              <a:spcBef>
                <a:spcPct val="50000"/>
              </a:spcBef>
            </a:pPr>
            <a:r>
              <a:rPr lang="en-US" altLang="zh-CN" sz="3600" dirty="0">
                <a:latin typeface="Times New Roman" panose="02020603050405020304" pitchFamily="18" charset="0"/>
                <a:ea typeface="宋体" panose="02010600030101010101" pitchFamily="2" charset="-122"/>
              </a:rPr>
              <a:t>3×5=</a:t>
            </a:r>
            <a:endParaRPr lang="en-US" altLang="zh-CN" sz="3600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4099" name="文本框 25607"/>
          <p:cNvSpPr txBox="1"/>
          <p:nvPr/>
        </p:nvSpPr>
        <p:spPr>
          <a:xfrm>
            <a:off x="539750" y="3573463"/>
            <a:ext cx="1439863" cy="64135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>
              <a:spcBef>
                <a:spcPct val="50000"/>
              </a:spcBef>
            </a:pPr>
            <a:r>
              <a:rPr lang="en-US" altLang="zh-CN" sz="3600" dirty="0">
                <a:latin typeface="Times New Roman" panose="02020603050405020304" pitchFamily="18" charset="0"/>
                <a:ea typeface="宋体" panose="02010600030101010101" pitchFamily="2" charset="-122"/>
              </a:rPr>
              <a:t>4×4=</a:t>
            </a:r>
            <a:endParaRPr lang="en-US" altLang="zh-CN" sz="3600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4100" name="文本框 25608"/>
          <p:cNvSpPr txBox="1"/>
          <p:nvPr/>
        </p:nvSpPr>
        <p:spPr>
          <a:xfrm>
            <a:off x="539750" y="4508500"/>
            <a:ext cx="1655763" cy="64135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>
              <a:spcBef>
                <a:spcPct val="50000"/>
              </a:spcBef>
            </a:pPr>
            <a:r>
              <a:rPr lang="en-US" altLang="zh-CN" sz="3600" dirty="0">
                <a:latin typeface="Times New Roman" panose="02020603050405020304" pitchFamily="18" charset="0"/>
                <a:ea typeface="宋体" panose="02010600030101010101" pitchFamily="2" charset="-122"/>
              </a:rPr>
              <a:t>2 ×3=</a:t>
            </a:r>
            <a:endParaRPr lang="en-US" altLang="zh-CN" sz="3600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4101" name="文本框 25609"/>
          <p:cNvSpPr txBox="1"/>
          <p:nvPr/>
        </p:nvSpPr>
        <p:spPr>
          <a:xfrm>
            <a:off x="468313" y="5445125"/>
            <a:ext cx="1655762" cy="64135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>
              <a:spcBef>
                <a:spcPct val="50000"/>
              </a:spcBef>
            </a:pPr>
            <a:r>
              <a:rPr lang="en-US" altLang="zh-CN" sz="3600" dirty="0">
                <a:latin typeface="Times New Roman" panose="02020603050405020304" pitchFamily="18" charset="0"/>
                <a:ea typeface="宋体" panose="02010600030101010101" pitchFamily="2" charset="-122"/>
              </a:rPr>
              <a:t>3 ×3=</a:t>
            </a:r>
            <a:endParaRPr lang="en-US" altLang="zh-CN" sz="3600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4102" name="文本框 25610"/>
          <p:cNvSpPr txBox="1"/>
          <p:nvPr/>
        </p:nvSpPr>
        <p:spPr>
          <a:xfrm>
            <a:off x="3059113" y="3500438"/>
            <a:ext cx="1368425" cy="64135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>
              <a:spcBef>
                <a:spcPct val="50000"/>
              </a:spcBef>
            </a:pPr>
            <a:r>
              <a:rPr lang="en-US" altLang="zh-CN" sz="3600" dirty="0">
                <a:latin typeface="Times New Roman" panose="02020603050405020304" pitchFamily="18" charset="0"/>
                <a:ea typeface="宋体" panose="02010600030101010101" pitchFamily="2" charset="-122"/>
              </a:rPr>
              <a:t>5×5=</a:t>
            </a:r>
            <a:endParaRPr lang="en-US" altLang="zh-CN" sz="3600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4103" name="文本框 25611"/>
          <p:cNvSpPr txBox="1"/>
          <p:nvPr/>
        </p:nvSpPr>
        <p:spPr>
          <a:xfrm>
            <a:off x="3059113" y="2708275"/>
            <a:ext cx="1657350" cy="64135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>
              <a:spcBef>
                <a:spcPct val="50000"/>
              </a:spcBef>
            </a:pPr>
            <a:r>
              <a:rPr lang="en-US" altLang="zh-CN" sz="3600" dirty="0">
                <a:latin typeface="Times New Roman" panose="02020603050405020304" pitchFamily="18" charset="0"/>
                <a:ea typeface="宋体" panose="02010600030101010101" pitchFamily="2" charset="-122"/>
              </a:rPr>
              <a:t>4×5=</a:t>
            </a:r>
            <a:endParaRPr lang="en-US" altLang="zh-CN" sz="3600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4104" name="文本框 25612"/>
          <p:cNvSpPr txBox="1"/>
          <p:nvPr/>
        </p:nvSpPr>
        <p:spPr>
          <a:xfrm>
            <a:off x="2987675" y="1844675"/>
            <a:ext cx="1512888" cy="64135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>
              <a:spcBef>
                <a:spcPct val="50000"/>
              </a:spcBef>
            </a:pPr>
            <a:r>
              <a:rPr lang="en-US" altLang="zh-CN" sz="3600" dirty="0">
                <a:latin typeface="Times New Roman" panose="02020603050405020304" pitchFamily="18" charset="0"/>
                <a:ea typeface="宋体" panose="02010600030101010101" pitchFamily="2" charset="-122"/>
              </a:rPr>
              <a:t>2 ×5=</a:t>
            </a:r>
            <a:endParaRPr lang="en-US" altLang="zh-CN" sz="3600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4105" name="文本框 25613"/>
          <p:cNvSpPr txBox="1"/>
          <p:nvPr/>
        </p:nvSpPr>
        <p:spPr>
          <a:xfrm>
            <a:off x="2987675" y="4437063"/>
            <a:ext cx="1655763" cy="64135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>
              <a:spcBef>
                <a:spcPct val="50000"/>
              </a:spcBef>
            </a:pPr>
            <a:r>
              <a:rPr lang="en-US" altLang="zh-CN" sz="3600" dirty="0">
                <a:latin typeface="Times New Roman" panose="02020603050405020304" pitchFamily="18" charset="0"/>
                <a:ea typeface="宋体" panose="02010600030101010101" pitchFamily="2" charset="-122"/>
              </a:rPr>
              <a:t>2 ×4=</a:t>
            </a:r>
            <a:endParaRPr lang="en-US" altLang="zh-CN" sz="3600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4106" name="文本框 25614"/>
          <p:cNvSpPr txBox="1"/>
          <p:nvPr/>
        </p:nvSpPr>
        <p:spPr>
          <a:xfrm>
            <a:off x="2916238" y="5373688"/>
            <a:ext cx="1800225" cy="64135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>
              <a:spcBef>
                <a:spcPct val="50000"/>
              </a:spcBef>
            </a:pPr>
            <a:r>
              <a:rPr lang="en-US" altLang="zh-CN" sz="3600" dirty="0">
                <a:latin typeface="Times New Roman" panose="02020603050405020304" pitchFamily="18" charset="0"/>
                <a:ea typeface="宋体" panose="02010600030101010101" pitchFamily="2" charset="-122"/>
              </a:rPr>
              <a:t>2 ×2=</a:t>
            </a:r>
            <a:endParaRPr lang="en-US" altLang="zh-CN" sz="3600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4107" name="文本框 25615"/>
          <p:cNvSpPr txBox="1"/>
          <p:nvPr/>
        </p:nvSpPr>
        <p:spPr>
          <a:xfrm>
            <a:off x="6659563" y="1844675"/>
            <a:ext cx="1584325" cy="64135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>
              <a:spcBef>
                <a:spcPct val="50000"/>
              </a:spcBef>
            </a:pPr>
            <a:r>
              <a:rPr lang="en-US" altLang="zh-CN" sz="3600" dirty="0">
                <a:latin typeface="Times New Roman" panose="02020603050405020304" pitchFamily="18" charset="0"/>
                <a:ea typeface="宋体" panose="02010600030101010101" pitchFamily="2" charset="-122"/>
              </a:rPr>
              <a:t>2×1=</a:t>
            </a:r>
            <a:endParaRPr lang="en-US" altLang="zh-CN" sz="3600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4108" name="文本框 25616"/>
          <p:cNvSpPr txBox="1"/>
          <p:nvPr/>
        </p:nvSpPr>
        <p:spPr>
          <a:xfrm>
            <a:off x="4787900" y="1844675"/>
            <a:ext cx="1584325" cy="64135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>
              <a:spcBef>
                <a:spcPct val="50000"/>
              </a:spcBef>
            </a:pPr>
            <a:r>
              <a:rPr lang="en-US" altLang="zh-CN" sz="3600" dirty="0">
                <a:latin typeface="Times New Roman" panose="02020603050405020304" pitchFamily="18" charset="0"/>
                <a:ea typeface="宋体" panose="02010600030101010101" pitchFamily="2" charset="-122"/>
              </a:rPr>
              <a:t>1×5=</a:t>
            </a:r>
            <a:endParaRPr lang="en-US" altLang="zh-CN" sz="3600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4109" name="文本框 25617"/>
          <p:cNvSpPr txBox="1"/>
          <p:nvPr/>
        </p:nvSpPr>
        <p:spPr>
          <a:xfrm>
            <a:off x="4787900" y="2636838"/>
            <a:ext cx="1584325" cy="64135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>
              <a:spcBef>
                <a:spcPct val="50000"/>
              </a:spcBef>
            </a:pPr>
            <a:r>
              <a:rPr lang="en-US" altLang="zh-CN" sz="3600" dirty="0">
                <a:latin typeface="Times New Roman" panose="02020603050405020304" pitchFamily="18" charset="0"/>
                <a:ea typeface="宋体" panose="02010600030101010101" pitchFamily="2" charset="-122"/>
              </a:rPr>
              <a:t>3×2=</a:t>
            </a:r>
            <a:endParaRPr lang="en-US" altLang="zh-CN" sz="3600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4110" name="文本框 25618"/>
          <p:cNvSpPr txBox="1"/>
          <p:nvPr/>
        </p:nvSpPr>
        <p:spPr>
          <a:xfrm>
            <a:off x="4787900" y="3500438"/>
            <a:ext cx="1512888" cy="64135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>
              <a:spcBef>
                <a:spcPct val="50000"/>
              </a:spcBef>
            </a:pPr>
            <a:r>
              <a:rPr lang="en-US" altLang="zh-CN" sz="3600" dirty="0">
                <a:latin typeface="Times New Roman" panose="02020603050405020304" pitchFamily="18" charset="0"/>
                <a:ea typeface="宋体" panose="02010600030101010101" pitchFamily="2" charset="-122"/>
              </a:rPr>
              <a:t>5×2=</a:t>
            </a:r>
            <a:endParaRPr lang="en-US" altLang="zh-CN" sz="3600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4111" name="文本框 25619"/>
          <p:cNvSpPr txBox="1"/>
          <p:nvPr/>
        </p:nvSpPr>
        <p:spPr>
          <a:xfrm>
            <a:off x="4716463" y="4437063"/>
            <a:ext cx="1584325" cy="64135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>
              <a:spcBef>
                <a:spcPct val="50000"/>
              </a:spcBef>
            </a:pPr>
            <a:r>
              <a:rPr lang="en-US" altLang="zh-CN" sz="3600" dirty="0">
                <a:latin typeface="Times New Roman" panose="02020603050405020304" pitchFamily="18" charset="0"/>
                <a:ea typeface="宋体" panose="02010600030101010101" pitchFamily="2" charset="-122"/>
              </a:rPr>
              <a:t>5×4=</a:t>
            </a:r>
            <a:endParaRPr lang="en-US" altLang="zh-CN" sz="3600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4112" name="文本框 25620"/>
          <p:cNvSpPr txBox="1"/>
          <p:nvPr/>
        </p:nvSpPr>
        <p:spPr>
          <a:xfrm>
            <a:off x="4643438" y="5373688"/>
            <a:ext cx="1584325" cy="64135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>
              <a:spcBef>
                <a:spcPct val="50000"/>
              </a:spcBef>
            </a:pPr>
            <a:r>
              <a:rPr lang="en-US" altLang="zh-CN" sz="3600" dirty="0">
                <a:latin typeface="Times New Roman" panose="02020603050405020304" pitchFamily="18" charset="0"/>
                <a:ea typeface="宋体" panose="02010600030101010101" pitchFamily="2" charset="-122"/>
              </a:rPr>
              <a:t>5 ×3=</a:t>
            </a:r>
            <a:endParaRPr lang="en-US" altLang="zh-CN" sz="3600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4113" name="文本框 25622"/>
          <p:cNvSpPr txBox="1"/>
          <p:nvPr/>
        </p:nvSpPr>
        <p:spPr>
          <a:xfrm rot="10776735" flipV="1">
            <a:off x="6588125" y="4508500"/>
            <a:ext cx="1223963" cy="64135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>
              <a:spcBef>
                <a:spcPct val="50000"/>
              </a:spcBef>
            </a:pPr>
            <a:r>
              <a:rPr lang="en-US" altLang="zh-CN" sz="3600" dirty="0">
                <a:latin typeface="Times New Roman" panose="02020603050405020304" pitchFamily="18" charset="0"/>
                <a:ea typeface="宋体" panose="02010600030101010101" pitchFamily="2" charset="-122"/>
              </a:rPr>
              <a:t>5+5=</a:t>
            </a:r>
            <a:endParaRPr lang="en-US" altLang="zh-CN" sz="3600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4114" name="文本框 25623"/>
          <p:cNvSpPr txBox="1"/>
          <p:nvPr/>
        </p:nvSpPr>
        <p:spPr>
          <a:xfrm>
            <a:off x="6588125" y="5373688"/>
            <a:ext cx="2087563" cy="64135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>
              <a:spcBef>
                <a:spcPct val="50000"/>
              </a:spcBef>
            </a:pPr>
            <a:r>
              <a:rPr lang="en-US" altLang="zh-CN" sz="3600" dirty="0">
                <a:latin typeface="Times New Roman" panose="02020603050405020304" pitchFamily="18" charset="0"/>
                <a:ea typeface="宋体" panose="02010600030101010101" pitchFamily="2" charset="-122"/>
              </a:rPr>
              <a:t>4+4+4=</a:t>
            </a:r>
            <a:endParaRPr lang="en-US" altLang="zh-CN" sz="3600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4115" name="文本框 25625"/>
          <p:cNvSpPr txBox="1"/>
          <p:nvPr/>
        </p:nvSpPr>
        <p:spPr>
          <a:xfrm>
            <a:off x="6588125" y="3644900"/>
            <a:ext cx="1584325" cy="64135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>
              <a:spcBef>
                <a:spcPct val="50000"/>
              </a:spcBef>
            </a:pPr>
            <a:r>
              <a:rPr lang="en-US" altLang="zh-CN" sz="3600" dirty="0">
                <a:latin typeface="Times New Roman" panose="02020603050405020304" pitchFamily="18" charset="0"/>
                <a:ea typeface="宋体" panose="02010600030101010101" pitchFamily="2" charset="-122"/>
              </a:rPr>
              <a:t>5×3=</a:t>
            </a:r>
            <a:endParaRPr lang="en-US" altLang="zh-CN" sz="3600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4116" name="文本框 25626"/>
          <p:cNvSpPr txBox="1"/>
          <p:nvPr/>
        </p:nvSpPr>
        <p:spPr>
          <a:xfrm>
            <a:off x="6659563" y="2636838"/>
            <a:ext cx="1512887" cy="64135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>
              <a:spcBef>
                <a:spcPct val="50000"/>
              </a:spcBef>
            </a:pPr>
            <a:r>
              <a:rPr lang="en-US" altLang="zh-CN" sz="3600" dirty="0">
                <a:latin typeface="Times New Roman" panose="02020603050405020304" pitchFamily="18" charset="0"/>
                <a:ea typeface="宋体" panose="02010600030101010101" pitchFamily="2" charset="-122"/>
              </a:rPr>
              <a:t>4×1=</a:t>
            </a:r>
            <a:endParaRPr lang="en-US" altLang="zh-CN" sz="3600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13313" name="组合 23553"/>
          <p:cNvGrpSpPr/>
          <p:nvPr/>
        </p:nvGrpSpPr>
        <p:grpSpPr>
          <a:xfrm>
            <a:off x="7991475" y="6569075"/>
            <a:ext cx="1152525" cy="288925"/>
            <a:chOff x="476" y="73"/>
            <a:chExt cx="726" cy="182"/>
          </a:xfrm>
        </p:grpSpPr>
        <p:sp>
          <p:nvSpPr>
            <p:cNvPr id="13314" name="右箭头 23554">
              <a:hlinkClick r:id="" action="ppaction://hlinkshowjump?jump=nextslide"/>
            </p:cNvPr>
            <p:cNvSpPr/>
            <p:nvPr/>
          </p:nvSpPr>
          <p:spPr>
            <a:xfrm>
              <a:off x="884" y="73"/>
              <a:ext cx="318" cy="182"/>
            </a:xfrm>
            <a:prstGeom prst="rightArrow">
              <a:avLst>
                <a:gd name="adj1" fmla="val 50000"/>
                <a:gd name="adj2" fmla="val 43673"/>
              </a:avLst>
            </a:prstGeom>
            <a:noFill/>
            <a:ln w="9525" cap="flat" cmpd="sng">
              <a:solidFill>
                <a:srgbClr val="FFCC99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t" anchorCtr="0"/>
            <a:p>
              <a:endParaRPr lang="zh-CN" altLang="en-US"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sp>
          <p:nvSpPr>
            <p:cNvPr id="13315" name="右箭头 23555">
              <a:hlinkClick r:id="" action="ppaction://hlinkshowjump?jump=previousslide"/>
            </p:cNvPr>
            <p:cNvSpPr/>
            <p:nvPr/>
          </p:nvSpPr>
          <p:spPr>
            <a:xfrm rot="10800000">
              <a:off x="476" y="73"/>
              <a:ext cx="318" cy="182"/>
            </a:xfrm>
            <a:prstGeom prst="rightArrow">
              <a:avLst>
                <a:gd name="adj1" fmla="val 50000"/>
                <a:gd name="adj2" fmla="val 43673"/>
              </a:avLst>
            </a:prstGeom>
            <a:noFill/>
            <a:ln w="9525" cap="flat" cmpd="sng">
              <a:solidFill>
                <a:srgbClr val="FFCC00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t" anchorCtr="0"/>
            <a:p>
              <a:endParaRPr lang="zh-CN" altLang="en-US"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</p:grpSp>
      <p:sp>
        <p:nvSpPr>
          <p:cNvPr id="13316" name="圆角矩形 23556"/>
          <p:cNvSpPr/>
          <p:nvPr/>
        </p:nvSpPr>
        <p:spPr>
          <a:xfrm>
            <a:off x="250825" y="692150"/>
            <a:ext cx="8642350" cy="5832475"/>
          </a:xfrm>
          <a:prstGeom prst="roundRect">
            <a:avLst>
              <a:gd name="adj" fmla="val 16667"/>
            </a:avLst>
          </a:prstGeom>
          <a:pattFill prst="dashHorz">
            <a:fgClr>
              <a:srgbClr val="CCCCFF"/>
            </a:fgClr>
            <a:bgClr>
              <a:schemeClr val="bg1"/>
            </a:bgClr>
          </a:pattFill>
          <a:ln w="63500" cap="flat" cmpd="sng">
            <a:pattFill prst="lgCheck">
              <a:fgClr>
                <a:srgbClr val="CCFFCC"/>
              </a:fgClr>
              <a:bgClr>
                <a:srgbClr val="FFFFFF"/>
              </a:bgClr>
            </a:pattFill>
            <a:prstDash val="solid"/>
            <a:round/>
            <a:headEnd type="none" w="med" len="med"/>
            <a:tailEnd type="none" w="med" len="med"/>
          </a:ln>
        </p:spPr>
        <p:txBody>
          <a:bodyPr anchor="t" anchorCtr="0"/>
          <a:p>
            <a:endParaRPr lang="zh-CN" altLang="en-US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23558" name="矩形 23557"/>
          <p:cNvSpPr/>
          <p:nvPr/>
        </p:nvSpPr>
        <p:spPr>
          <a:xfrm>
            <a:off x="3059113" y="1989138"/>
            <a:ext cx="2665412" cy="4032250"/>
          </a:xfrm>
          <a:prstGeom prst="rect">
            <a:avLst/>
          </a:prstGeom>
          <a:solidFill>
            <a:srgbClr val="FFFFCC"/>
          </a:solidFill>
          <a:ln w="9525" cap="flat" cmpd="sng">
            <a:solidFill>
              <a:srgbClr val="3333FF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 anchorCtr="0"/>
          <a:p>
            <a:pPr algn="ctr"/>
            <a:endParaRPr lang="zh-CN" sz="4000" b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3559" name="文本框 23558"/>
          <p:cNvSpPr txBox="1"/>
          <p:nvPr/>
        </p:nvSpPr>
        <p:spPr>
          <a:xfrm>
            <a:off x="3203575" y="1989138"/>
            <a:ext cx="2447925" cy="70167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>
              <a:spcBef>
                <a:spcPct val="50000"/>
              </a:spcBef>
            </a:pPr>
            <a:r>
              <a:rPr lang="zh-CN" altLang="en-US" sz="4000" b="1" dirty="0">
                <a:solidFill>
                  <a:srgbClr val="D8351A"/>
                </a:solidFill>
                <a:latin typeface="Arial" panose="020B0604020202020204" pitchFamily="34" charset="0"/>
                <a:ea typeface="华文新魏" panose="02010800040101010101" pitchFamily="2" charset="-122"/>
              </a:rPr>
              <a:t>一六得六</a:t>
            </a:r>
            <a:endParaRPr lang="zh-CN" altLang="en-US" sz="4000" b="1" dirty="0">
              <a:solidFill>
                <a:srgbClr val="D8351A"/>
              </a:solidFill>
              <a:latin typeface="Arial" panose="020B0604020202020204" pitchFamily="34" charset="0"/>
              <a:ea typeface="华文新魏" panose="02010800040101010101" pitchFamily="2" charset="-122"/>
            </a:endParaRPr>
          </a:p>
        </p:txBody>
      </p:sp>
      <p:sp>
        <p:nvSpPr>
          <p:cNvPr id="23560" name="文本框 23559"/>
          <p:cNvSpPr txBox="1"/>
          <p:nvPr/>
        </p:nvSpPr>
        <p:spPr>
          <a:xfrm>
            <a:off x="3203575" y="2655888"/>
            <a:ext cx="2447925" cy="70167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>
              <a:spcBef>
                <a:spcPct val="50000"/>
              </a:spcBef>
            </a:pPr>
            <a:r>
              <a:rPr lang="zh-CN" altLang="en-US" sz="4000" b="1" dirty="0">
                <a:solidFill>
                  <a:srgbClr val="D8351A"/>
                </a:solidFill>
                <a:latin typeface="Arial" panose="020B0604020202020204" pitchFamily="34" charset="0"/>
                <a:ea typeface="华文新魏" panose="02010800040101010101" pitchFamily="2" charset="-122"/>
              </a:rPr>
              <a:t>二六十二</a:t>
            </a:r>
            <a:endParaRPr lang="zh-CN" altLang="en-US" sz="4000" b="1" dirty="0">
              <a:solidFill>
                <a:srgbClr val="D8351A"/>
              </a:solidFill>
              <a:latin typeface="Arial" panose="020B0604020202020204" pitchFamily="34" charset="0"/>
              <a:ea typeface="华文新魏" panose="02010800040101010101" pitchFamily="2" charset="-122"/>
            </a:endParaRPr>
          </a:p>
        </p:txBody>
      </p:sp>
      <p:sp>
        <p:nvSpPr>
          <p:cNvPr id="23561" name="文本框 23560"/>
          <p:cNvSpPr txBox="1"/>
          <p:nvPr/>
        </p:nvSpPr>
        <p:spPr>
          <a:xfrm>
            <a:off x="3203575" y="3284538"/>
            <a:ext cx="2447925" cy="70167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>
              <a:spcBef>
                <a:spcPct val="50000"/>
              </a:spcBef>
            </a:pPr>
            <a:r>
              <a:rPr lang="zh-CN" altLang="en-US" sz="4000" b="1" dirty="0">
                <a:solidFill>
                  <a:srgbClr val="D8351A"/>
                </a:solidFill>
                <a:latin typeface="Arial" panose="020B0604020202020204" pitchFamily="34" charset="0"/>
                <a:ea typeface="华文新魏" panose="02010800040101010101" pitchFamily="2" charset="-122"/>
              </a:rPr>
              <a:t>三六十八</a:t>
            </a:r>
            <a:endParaRPr lang="zh-CN" altLang="en-US" sz="4000" b="1" dirty="0">
              <a:solidFill>
                <a:srgbClr val="D8351A"/>
              </a:solidFill>
              <a:latin typeface="Arial" panose="020B0604020202020204" pitchFamily="34" charset="0"/>
              <a:ea typeface="华文新魏" panose="02010800040101010101" pitchFamily="2" charset="-122"/>
            </a:endParaRPr>
          </a:p>
        </p:txBody>
      </p:sp>
      <p:sp>
        <p:nvSpPr>
          <p:cNvPr id="23562" name="文本框 23561"/>
          <p:cNvSpPr txBox="1"/>
          <p:nvPr/>
        </p:nvSpPr>
        <p:spPr>
          <a:xfrm>
            <a:off x="2987675" y="3933825"/>
            <a:ext cx="2808288" cy="70167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>
              <a:spcBef>
                <a:spcPct val="50000"/>
              </a:spcBef>
            </a:pPr>
            <a:r>
              <a:rPr lang="zh-CN" altLang="en-US" sz="4000" b="1" dirty="0">
                <a:solidFill>
                  <a:srgbClr val="D8351A"/>
                </a:solidFill>
                <a:latin typeface="Arial" panose="020B0604020202020204" pitchFamily="34" charset="0"/>
                <a:ea typeface="华文新魏" panose="02010800040101010101" pitchFamily="2" charset="-122"/>
              </a:rPr>
              <a:t>四六二十四</a:t>
            </a:r>
            <a:endParaRPr lang="zh-CN" altLang="en-US" sz="4000" b="1" dirty="0">
              <a:solidFill>
                <a:srgbClr val="D8351A"/>
              </a:solidFill>
              <a:latin typeface="Arial" panose="020B0604020202020204" pitchFamily="34" charset="0"/>
              <a:ea typeface="华文新魏" panose="02010800040101010101" pitchFamily="2" charset="-122"/>
            </a:endParaRPr>
          </a:p>
        </p:txBody>
      </p:sp>
      <p:sp>
        <p:nvSpPr>
          <p:cNvPr id="23563" name="文本框 23562"/>
          <p:cNvSpPr txBox="1"/>
          <p:nvPr/>
        </p:nvSpPr>
        <p:spPr>
          <a:xfrm>
            <a:off x="3203575" y="4598988"/>
            <a:ext cx="2520950" cy="70167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>
              <a:spcBef>
                <a:spcPct val="50000"/>
              </a:spcBef>
            </a:pPr>
            <a:r>
              <a:rPr lang="zh-CN" altLang="en-US" sz="4000" b="1" dirty="0">
                <a:solidFill>
                  <a:srgbClr val="D8351A"/>
                </a:solidFill>
                <a:latin typeface="Arial" panose="020B0604020202020204" pitchFamily="34" charset="0"/>
                <a:ea typeface="华文新魏" panose="02010800040101010101" pitchFamily="2" charset="-122"/>
              </a:rPr>
              <a:t>五六三十</a:t>
            </a:r>
            <a:endParaRPr lang="zh-CN" altLang="en-US" sz="4000" b="1" dirty="0">
              <a:solidFill>
                <a:srgbClr val="D8351A"/>
              </a:solidFill>
              <a:latin typeface="Arial" panose="020B0604020202020204" pitchFamily="34" charset="0"/>
              <a:ea typeface="华文新魏" panose="02010800040101010101" pitchFamily="2" charset="-122"/>
            </a:endParaRPr>
          </a:p>
        </p:txBody>
      </p:sp>
      <p:sp>
        <p:nvSpPr>
          <p:cNvPr id="23564" name="直接连接符 23563"/>
          <p:cNvSpPr/>
          <p:nvPr/>
        </p:nvSpPr>
        <p:spPr>
          <a:xfrm>
            <a:off x="5508625" y="2349500"/>
            <a:ext cx="1079500" cy="0"/>
          </a:xfrm>
          <a:prstGeom prst="line">
            <a:avLst/>
          </a:prstGeom>
          <a:ln w="38100" cap="flat" cmpd="sng">
            <a:solidFill>
              <a:srgbClr val="0000FF"/>
            </a:solidFill>
            <a:prstDash val="dash"/>
            <a:round/>
            <a:headEnd type="none" w="med" len="med"/>
            <a:tailEnd type="triangle" w="med" len="med"/>
          </a:ln>
        </p:spPr>
      </p:sp>
      <p:sp>
        <p:nvSpPr>
          <p:cNvPr id="23565" name="直接连接符 23564"/>
          <p:cNvSpPr/>
          <p:nvPr/>
        </p:nvSpPr>
        <p:spPr>
          <a:xfrm flipH="1">
            <a:off x="2266950" y="2349500"/>
            <a:ext cx="1009650" cy="0"/>
          </a:xfrm>
          <a:prstGeom prst="line">
            <a:avLst/>
          </a:prstGeom>
          <a:ln w="38100" cap="flat" cmpd="sng">
            <a:solidFill>
              <a:srgbClr val="0000FF"/>
            </a:solidFill>
            <a:prstDash val="dash"/>
            <a:round/>
            <a:headEnd type="none" w="med" len="med"/>
            <a:tailEnd type="triangle" w="med" len="med"/>
          </a:ln>
        </p:spPr>
      </p:sp>
      <p:sp>
        <p:nvSpPr>
          <p:cNvPr id="23566" name="文本框 23565"/>
          <p:cNvSpPr txBox="1"/>
          <p:nvPr/>
        </p:nvSpPr>
        <p:spPr>
          <a:xfrm>
            <a:off x="6659563" y="2066925"/>
            <a:ext cx="1944687" cy="64135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>
              <a:spcBef>
                <a:spcPct val="50000"/>
              </a:spcBef>
            </a:pPr>
            <a:r>
              <a:rPr lang="en-US" altLang="zh-CN" sz="3600" b="1" dirty="0">
                <a:latin typeface="Arial" panose="020B0604020202020204" pitchFamily="34" charset="0"/>
                <a:ea typeface="宋体" panose="02010600030101010101" pitchFamily="2" charset="-122"/>
              </a:rPr>
              <a:t>6×1</a:t>
            </a:r>
            <a:r>
              <a:rPr lang="zh-CN" altLang="en-US" sz="3600" b="1" dirty="0">
                <a:latin typeface="Arial" panose="020B0604020202020204" pitchFamily="34" charset="0"/>
                <a:ea typeface="宋体" panose="02010600030101010101" pitchFamily="2" charset="-122"/>
              </a:rPr>
              <a:t>＝</a:t>
            </a:r>
            <a:r>
              <a:rPr lang="en-US" altLang="zh-CN" sz="3600" b="1">
                <a:latin typeface="Arial" panose="020B0604020202020204" pitchFamily="34" charset="0"/>
                <a:ea typeface="宋体" panose="02010600030101010101" pitchFamily="2" charset="-122"/>
              </a:rPr>
              <a:t>6</a:t>
            </a:r>
            <a:endParaRPr lang="en-US" altLang="zh-CN" sz="3600" b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3567" name="直接连接符 23566"/>
          <p:cNvSpPr/>
          <p:nvPr/>
        </p:nvSpPr>
        <p:spPr>
          <a:xfrm>
            <a:off x="5508625" y="2998788"/>
            <a:ext cx="1079500" cy="0"/>
          </a:xfrm>
          <a:prstGeom prst="line">
            <a:avLst/>
          </a:prstGeom>
          <a:ln w="38100" cap="flat" cmpd="sng">
            <a:solidFill>
              <a:srgbClr val="0000FF"/>
            </a:solidFill>
            <a:prstDash val="dash"/>
            <a:round/>
            <a:headEnd type="none" w="med" len="med"/>
            <a:tailEnd type="triangle" w="med" len="med"/>
          </a:ln>
        </p:spPr>
      </p:sp>
      <p:sp>
        <p:nvSpPr>
          <p:cNvPr id="23568" name="文本框 23567"/>
          <p:cNvSpPr txBox="1"/>
          <p:nvPr/>
        </p:nvSpPr>
        <p:spPr>
          <a:xfrm>
            <a:off x="6659563" y="2716213"/>
            <a:ext cx="2160587" cy="64135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>
              <a:spcBef>
                <a:spcPct val="50000"/>
              </a:spcBef>
            </a:pPr>
            <a:r>
              <a:rPr lang="en-US" altLang="zh-CN" sz="3600" b="1" dirty="0">
                <a:latin typeface="Arial" panose="020B0604020202020204" pitchFamily="34" charset="0"/>
                <a:ea typeface="宋体" panose="02010600030101010101" pitchFamily="2" charset="-122"/>
              </a:rPr>
              <a:t>6×2</a:t>
            </a:r>
            <a:r>
              <a:rPr lang="zh-CN" altLang="en-US" sz="3600" b="1" dirty="0">
                <a:latin typeface="Arial" panose="020B0604020202020204" pitchFamily="34" charset="0"/>
                <a:ea typeface="宋体" panose="02010600030101010101" pitchFamily="2" charset="-122"/>
              </a:rPr>
              <a:t>＝</a:t>
            </a:r>
            <a:r>
              <a:rPr lang="en-US" altLang="zh-CN" sz="3600" b="1">
                <a:latin typeface="Arial" panose="020B0604020202020204" pitchFamily="34" charset="0"/>
                <a:ea typeface="宋体" panose="02010600030101010101" pitchFamily="2" charset="-122"/>
              </a:rPr>
              <a:t>12</a:t>
            </a:r>
            <a:endParaRPr lang="en-US" altLang="zh-CN" sz="3600" b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3569" name="直接连接符 23568"/>
          <p:cNvSpPr/>
          <p:nvPr/>
        </p:nvSpPr>
        <p:spPr>
          <a:xfrm>
            <a:off x="5508625" y="3640138"/>
            <a:ext cx="1079500" cy="0"/>
          </a:xfrm>
          <a:prstGeom prst="line">
            <a:avLst/>
          </a:prstGeom>
          <a:ln w="38100" cap="flat" cmpd="sng">
            <a:solidFill>
              <a:srgbClr val="0000FF"/>
            </a:solidFill>
            <a:prstDash val="dash"/>
            <a:round/>
            <a:headEnd type="none" w="med" len="med"/>
            <a:tailEnd type="triangle" w="med" len="med"/>
          </a:ln>
        </p:spPr>
      </p:sp>
      <p:sp>
        <p:nvSpPr>
          <p:cNvPr id="23570" name="文本框 23569"/>
          <p:cNvSpPr txBox="1"/>
          <p:nvPr/>
        </p:nvSpPr>
        <p:spPr>
          <a:xfrm>
            <a:off x="6659563" y="3357563"/>
            <a:ext cx="2160587" cy="64135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>
              <a:spcBef>
                <a:spcPct val="50000"/>
              </a:spcBef>
            </a:pPr>
            <a:r>
              <a:rPr lang="en-US" altLang="zh-CN" sz="3600" b="1" dirty="0">
                <a:latin typeface="Arial" panose="020B0604020202020204" pitchFamily="34" charset="0"/>
                <a:ea typeface="宋体" panose="02010600030101010101" pitchFamily="2" charset="-122"/>
              </a:rPr>
              <a:t>6×3</a:t>
            </a:r>
            <a:r>
              <a:rPr lang="zh-CN" altLang="en-US" sz="3600" b="1" dirty="0">
                <a:latin typeface="Arial" panose="020B0604020202020204" pitchFamily="34" charset="0"/>
                <a:ea typeface="宋体" panose="02010600030101010101" pitchFamily="2" charset="-122"/>
              </a:rPr>
              <a:t>＝</a:t>
            </a:r>
            <a:r>
              <a:rPr lang="en-US" altLang="zh-CN" sz="3600" b="1">
                <a:latin typeface="Arial" panose="020B0604020202020204" pitchFamily="34" charset="0"/>
                <a:ea typeface="宋体" panose="02010600030101010101" pitchFamily="2" charset="-122"/>
              </a:rPr>
              <a:t>18</a:t>
            </a:r>
            <a:endParaRPr lang="en-US" altLang="zh-CN" sz="3600" b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3571" name="直接连接符 23570"/>
          <p:cNvSpPr/>
          <p:nvPr/>
        </p:nvSpPr>
        <p:spPr>
          <a:xfrm>
            <a:off x="5651500" y="4292600"/>
            <a:ext cx="936625" cy="1588"/>
          </a:xfrm>
          <a:prstGeom prst="line">
            <a:avLst/>
          </a:prstGeom>
          <a:ln w="38100" cap="flat" cmpd="sng">
            <a:solidFill>
              <a:srgbClr val="0000FF"/>
            </a:solidFill>
            <a:prstDash val="dash"/>
            <a:round/>
            <a:headEnd type="none" w="med" len="med"/>
            <a:tailEnd type="triangle" w="med" len="med"/>
          </a:ln>
        </p:spPr>
      </p:sp>
      <p:sp>
        <p:nvSpPr>
          <p:cNvPr id="23572" name="文本框 23571"/>
          <p:cNvSpPr txBox="1"/>
          <p:nvPr/>
        </p:nvSpPr>
        <p:spPr>
          <a:xfrm>
            <a:off x="6659563" y="4011613"/>
            <a:ext cx="2233612" cy="64135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>
              <a:spcBef>
                <a:spcPct val="50000"/>
              </a:spcBef>
            </a:pPr>
            <a:r>
              <a:rPr lang="en-US" altLang="zh-CN" sz="3600" b="1" dirty="0">
                <a:latin typeface="Arial" panose="020B0604020202020204" pitchFamily="34" charset="0"/>
                <a:ea typeface="宋体" panose="02010600030101010101" pitchFamily="2" charset="-122"/>
              </a:rPr>
              <a:t>6×4</a:t>
            </a:r>
            <a:r>
              <a:rPr lang="zh-CN" altLang="en-US" sz="3600" b="1" dirty="0">
                <a:latin typeface="Arial" panose="020B0604020202020204" pitchFamily="34" charset="0"/>
                <a:ea typeface="宋体" panose="02010600030101010101" pitchFamily="2" charset="-122"/>
              </a:rPr>
              <a:t>＝</a:t>
            </a:r>
            <a:r>
              <a:rPr lang="en-US" altLang="zh-CN" sz="3600" b="1">
                <a:latin typeface="Arial" panose="020B0604020202020204" pitchFamily="34" charset="0"/>
                <a:ea typeface="宋体" panose="02010600030101010101" pitchFamily="2" charset="-122"/>
              </a:rPr>
              <a:t>24</a:t>
            </a:r>
            <a:endParaRPr lang="en-US" altLang="zh-CN" sz="3600" b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3573" name="直接连接符 23572"/>
          <p:cNvSpPr/>
          <p:nvPr/>
        </p:nvSpPr>
        <p:spPr>
          <a:xfrm>
            <a:off x="5435600" y="4941888"/>
            <a:ext cx="1152525" cy="0"/>
          </a:xfrm>
          <a:prstGeom prst="line">
            <a:avLst/>
          </a:prstGeom>
          <a:ln w="38100" cap="flat" cmpd="sng">
            <a:solidFill>
              <a:srgbClr val="0000FF"/>
            </a:solidFill>
            <a:prstDash val="dash"/>
            <a:round/>
            <a:headEnd type="none" w="med" len="med"/>
            <a:tailEnd type="triangle" w="med" len="med"/>
          </a:ln>
        </p:spPr>
      </p:sp>
      <p:sp>
        <p:nvSpPr>
          <p:cNvPr id="23574" name="文本框 23573"/>
          <p:cNvSpPr txBox="1"/>
          <p:nvPr/>
        </p:nvSpPr>
        <p:spPr>
          <a:xfrm>
            <a:off x="6659563" y="4659313"/>
            <a:ext cx="2413000" cy="64135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>
              <a:spcBef>
                <a:spcPct val="50000"/>
              </a:spcBef>
            </a:pPr>
            <a:r>
              <a:rPr lang="en-US" altLang="zh-CN" sz="3600" b="1" dirty="0">
                <a:latin typeface="Arial" panose="020B0604020202020204" pitchFamily="34" charset="0"/>
                <a:ea typeface="宋体" panose="02010600030101010101" pitchFamily="2" charset="-122"/>
              </a:rPr>
              <a:t>6×5</a:t>
            </a:r>
            <a:r>
              <a:rPr lang="zh-CN" altLang="en-US" sz="3600" b="1" dirty="0">
                <a:latin typeface="Arial" panose="020B0604020202020204" pitchFamily="34" charset="0"/>
                <a:ea typeface="宋体" panose="02010600030101010101" pitchFamily="2" charset="-122"/>
              </a:rPr>
              <a:t>＝</a:t>
            </a:r>
            <a:r>
              <a:rPr lang="en-US" altLang="zh-CN" sz="3600" b="1">
                <a:latin typeface="Arial" panose="020B0604020202020204" pitchFamily="34" charset="0"/>
                <a:ea typeface="宋体" panose="02010600030101010101" pitchFamily="2" charset="-122"/>
              </a:rPr>
              <a:t>30</a:t>
            </a:r>
            <a:endParaRPr lang="en-US" altLang="zh-CN" sz="3600" b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3575" name="文本框 23574"/>
          <p:cNvSpPr txBox="1"/>
          <p:nvPr/>
        </p:nvSpPr>
        <p:spPr>
          <a:xfrm>
            <a:off x="250825" y="2060575"/>
            <a:ext cx="1944688" cy="64135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>
              <a:spcBef>
                <a:spcPct val="50000"/>
              </a:spcBef>
            </a:pPr>
            <a:r>
              <a:rPr lang="en-US" altLang="zh-CN" sz="3600" b="1" dirty="0">
                <a:latin typeface="Arial" panose="020B0604020202020204" pitchFamily="34" charset="0"/>
                <a:ea typeface="宋体" panose="02010600030101010101" pitchFamily="2" charset="-122"/>
              </a:rPr>
              <a:t>1×6</a:t>
            </a:r>
            <a:r>
              <a:rPr lang="zh-CN" altLang="en-US" sz="3600" b="1" dirty="0">
                <a:latin typeface="Arial" panose="020B0604020202020204" pitchFamily="34" charset="0"/>
                <a:ea typeface="宋体" panose="02010600030101010101" pitchFamily="2" charset="-122"/>
              </a:rPr>
              <a:t>＝</a:t>
            </a:r>
            <a:r>
              <a:rPr lang="en-US" altLang="zh-CN" sz="3600" b="1">
                <a:latin typeface="Arial" panose="020B0604020202020204" pitchFamily="34" charset="0"/>
                <a:ea typeface="宋体" panose="02010600030101010101" pitchFamily="2" charset="-122"/>
              </a:rPr>
              <a:t>6</a:t>
            </a:r>
            <a:endParaRPr lang="en-US" altLang="zh-CN" sz="3600" b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3576" name="直接连接符 23575"/>
          <p:cNvSpPr/>
          <p:nvPr/>
        </p:nvSpPr>
        <p:spPr>
          <a:xfrm flipH="1">
            <a:off x="2265363" y="2997200"/>
            <a:ext cx="1009650" cy="0"/>
          </a:xfrm>
          <a:prstGeom prst="line">
            <a:avLst/>
          </a:prstGeom>
          <a:ln w="38100" cap="flat" cmpd="sng">
            <a:solidFill>
              <a:srgbClr val="0000FF"/>
            </a:solidFill>
            <a:prstDash val="dash"/>
            <a:round/>
            <a:headEnd type="none" w="med" len="med"/>
            <a:tailEnd type="triangle" w="med" len="med"/>
          </a:ln>
        </p:spPr>
      </p:sp>
      <p:sp>
        <p:nvSpPr>
          <p:cNvPr id="23577" name="文本框 23576"/>
          <p:cNvSpPr txBox="1"/>
          <p:nvPr/>
        </p:nvSpPr>
        <p:spPr>
          <a:xfrm>
            <a:off x="179388" y="2708275"/>
            <a:ext cx="2162175" cy="64135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>
              <a:spcBef>
                <a:spcPct val="50000"/>
              </a:spcBef>
            </a:pPr>
            <a:r>
              <a:rPr lang="en-US" altLang="zh-CN" sz="3600" b="1" dirty="0">
                <a:latin typeface="Arial" panose="020B0604020202020204" pitchFamily="34" charset="0"/>
                <a:ea typeface="宋体" panose="02010600030101010101" pitchFamily="2" charset="-122"/>
              </a:rPr>
              <a:t>2×6</a:t>
            </a:r>
            <a:r>
              <a:rPr lang="zh-CN" altLang="en-US" sz="3600" b="1" dirty="0">
                <a:latin typeface="Arial" panose="020B0604020202020204" pitchFamily="34" charset="0"/>
                <a:ea typeface="宋体" panose="02010600030101010101" pitchFamily="2" charset="-122"/>
              </a:rPr>
              <a:t>＝</a:t>
            </a:r>
            <a:r>
              <a:rPr lang="en-US" altLang="zh-CN" sz="3600" b="1">
                <a:latin typeface="Arial" panose="020B0604020202020204" pitchFamily="34" charset="0"/>
                <a:ea typeface="宋体" panose="02010600030101010101" pitchFamily="2" charset="-122"/>
              </a:rPr>
              <a:t>12</a:t>
            </a:r>
            <a:endParaRPr lang="en-US" altLang="zh-CN" sz="3600" b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3578" name="直接连接符 23577"/>
          <p:cNvSpPr/>
          <p:nvPr/>
        </p:nvSpPr>
        <p:spPr>
          <a:xfrm flipH="1">
            <a:off x="2266950" y="3646488"/>
            <a:ext cx="1009650" cy="0"/>
          </a:xfrm>
          <a:prstGeom prst="line">
            <a:avLst/>
          </a:prstGeom>
          <a:ln w="38100" cap="flat" cmpd="sng">
            <a:solidFill>
              <a:srgbClr val="0000FF"/>
            </a:solidFill>
            <a:prstDash val="dash"/>
            <a:round/>
            <a:headEnd type="none" w="med" len="med"/>
            <a:tailEnd type="triangle" w="med" len="med"/>
          </a:ln>
        </p:spPr>
      </p:sp>
      <p:sp>
        <p:nvSpPr>
          <p:cNvPr id="23579" name="文本框 23578"/>
          <p:cNvSpPr txBox="1"/>
          <p:nvPr/>
        </p:nvSpPr>
        <p:spPr>
          <a:xfrm>
            <a:off x="180975" y="3357563"/>
            <a:ext cx="2160588" cy="64135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>
              <a:spcBef>
                <a:spcPct val="50000"/>
              </a:spcBef>
            </a:pPr>
            <a:r>
              <a:rPr lang="en-US" altLang="zh-CN" sz="3600" b="1" dirty="0">
                <a:latin typeface="Arial" panose="020B0604020202020204" pitchFamily="34" charset="0"/>
                <a:ea typeface="宋体" panose="02010600030101010101" pitchFamily="2" charset="-122"/>
              </a:rPr>
              <a:t>3×6</a:t>
            </a:r>
            <a:r>
              <a:rPr lang="zh-CN" altLang="en-US" sz="3600" b="1" dirty="0">
                <a:latin typeface="Arial" panose="020B0604020202020204" pitchFamily="34" charset="0"/>
                <a:ea typeface="宋体" panose="02010600030101010101" pitchFamily="2" charset="-122"/>
              </a:rPr>
              <a:t>＝</a:t>
            </a:r>
            <a:r>
              <a:rPr lang="en-US" altLang="zh-CN" sz="3600" b="1" dirty="0">
                <a:latin typeface="Arial" panose="020B0604020202020204" pitchFamily="34" charset="0"/>
                <a:ea typeface="宋体" panose="02010600030101010101" pitchFamily="2" charset="-122"/>
              </a:rPr>
              <a:t>18</a:t>
            </a:r>
            <a:endParaRPr lang="en-US" altLang="zh-CN" sz="3600" b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3580" name="直接连接符 23579"/>
          <p:cNvSpPr/>
          <p:nvPr/>
        </p:nvSpPr>
        <p:spPr>
          <a:xfrm flipH="1">
            <a:off x="2265363" y="4292600"/>
            <a:ext cx="866775" cy="1588"/>
          </a:xfrm>
          <a:prstGeom prst="line">
            <a:avLst/>
          </a:prstGeom>
          <a:ln w="38100" cap="flat" cmpd="sng">
            <a:solidFill>
              <a:srgbClr val="0000FF"/>
            </a:solidFill>
            <a:prstDash val="dash"/>
            <a:round/>
            <a:headEnd type="none" w="med" len="med"/>
            <a:tailEnd type="triangle" w="med" len="med"/>
          </a:ln>
        </p:spPr>
      </p:sp>
      <p:sp>
        <p:nvSpPr>
          <p:cNvPr id="23581" name="文本框 23580"/>
          <p:cNvSpPr txBox="1"/>
          <p:nvPr/>
        </p:nvSpPr>
        <p:spPr>
          <a:xfrm>
            <a:off x="179388" y="4005263"/>
            <a:ext cx="2235200" cy="64135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>
              <a:spcBef>
                <a:spcPct val="50000"/>
              </a:spcBef>
            </a:pPr>
            <a:r>
              <a:rPr lang="en-US" altLang="zh-CN" sz="3600" b="1" dirty="0">
                <a:latin typeface="Arial" panose="020B0604020202020204" pitchFamily="34" charset="0"/>
                <a:ea typeface="宋体" panose="02010600030101010101" pitchFamily="2" charset="-122"/>
              </a:rPr>
              <a:t>4×6</a:t>
            </a:r>
            <a:r>
              <a:rPr lang="zh-CN" altLang="en-US" sz="3600" b="1" dirty="0">
                <a:latin typeface="Arial" panose="020B0604020202020204" pitchFamily="34" charset="0"/>
                <a:ea typeface="宋体" panose="02010600030101010101" pitchFamily="2" charset="-122"/>
              </a:rPr>
              <a:t>＝</a:t>
            </a:r>
            <a:r>
              <a:rPr lang="en-US" altLang="zh-CN" sz="3600" b="1">
                <a:latin typeface="Arial" panose="020B0604020202020204" pitchFamily="34" charset="0"/>
                <a:ea typeface="宋体" panose="02010600030101010101" pitchFamily="2" charset="-122"/>
              </a:rPr>
              <a:t>24</a:t>
            </a:r>
            <a:endParaRPr lang="en-US" altLang="zh-CN" sz="3600" b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3582" name="直接连接符 23581"/>
          <p:cNvSpPr/>
          <p:nvPr/>
        </p:nvSpPr>
        <p:spPr>
          <a:xfrm flipH="1">
            <a:off x="2266950" y="4941888"/>
            <a:ext cx="1009650" cy="6350"/>
          </a:xfrm>
          <a:prstGeom prst="line">
            <a:avLst/>
          </a:prstGeom>
          <a:ln w="38100" cap="flat" cmpd="sng">
            <a:solidFill>
              <a:srgbClr val="0000FF"/>
            </a:solidFill>
            <a:prstDash val="dash"/>
            <a:round/>
            <a:headEnd type="none" w="med" len="med"/>
            <a:tailEnd type="triangle" w="med" len="med"/>
          </a:ln>
        </p:spPr>
      </p:sp>
      <p:sp>
        <p:nvSpPr>
          <p:cNvPr id="23583" name="文本框 23582"/>
          <p:cNvSpPr txBox="1"/>
          <p:nvPr/>
        </p:nvSpPr>
        <p:spPr>
          <a:xfrm>
            <a:off x="180975" y="4659313"/>
            <a:ext cx="2160588" cy="64135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>
              <a:spcBef>
                <a:spcPct val="50000"/>
              </a:spcBef>
            </a:pPr>
            <a:r>
              <a:rPr lang="en-US" altLang="zh-CN" sz="3600" b="1" dirty="0">
                <a:latin typeface="Arial" panose="020B0604020202020204" pitchFamily="34" charset="0"/>
                <a:ea typeface="宋体" panose="02010600030101010101" pitchFamily="2" charset="-122"/>
              </a:rPr>
              <a:t>5×6</a:t>
            </a:r>
            <a:r>
              <a:rPr lang="zh-CN" altLang="en-US" sz="3600" b="1" dirty="0">
                <a:latin typeface="Arial" panose="020B0604020202020204" pitchFamily="34" charset="0"/>
                <a:ea typeface="宋体" panose="02010600030101010101" pitchFamily="2" charset="-122"/>
              </a:rPr>
              <a:t>＝</a:t>
            </a:r>
            <a:r>
              <a:rPr lang="en-US" altLang="zh-CN" sz="3600" b="1">
                <a:latin typeface="Arial" panose="020B0604020202020204" pitchFamily="34" charset="0"/>
                <a:ea typeface="宋体" panose="02010600030101010101" pitchFamily="2" charset="-122"/>
              </a:rPr>
              <a:t>30</a:t>
            </a:r>
            <a:endParaRPr lang="en-US" altLang="zh-CN" sz="3600" b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3584" name="文本框 23583"/>
          <p:cNvSpPr txBox="1"/>
          <p:nvPr/>
        </p:nvSpPr>
        <p:spPr>
          <a:xfrm>
            <a:off x="2987675" y="5248275"/>
            <a:ext cx="2808288" cy="70167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>
              <a:spcBef>
                <a:spcPct val="50000"/>
              </a:spcBef>
            </a:pPr>
            <a:r>
              <a:rPr lang="zh-CN" altLang="en-US" sz="4000" b="1" dirty="0">
                <a:solidFill>
                  <a:srgbClr val="D8351A"/>
                </a:solidFill>
                <a:latin typeface="Arial" panose="020B0604020202020204" pitchFamily="34" charset="0"/>
                <a:ea typeface="华文新魏" panose="02010800040101010101" pitchFamily="2" charset="-122"/>
              </a:rPr>
              <a:t>六六三十六</a:t>
            </a:r>
            <a:endParaRPr lang="zh-CN" altLang="en-US" sz="4000" b="1" dirty="0">
              <a:solidFill>
                <a:srgbClr val="D8351A"/>
              </a:solidFill>
              <a:latin typeface="Arial" panose="020B0604020202020204" pitchFamily="34" charset="0"/>
              <a:ea typeface="华文新魏" panose="02010800040101010101" pitchFamily="2" charset="-122"/>
            </a:endParaRPr>
          </a:p>
        </p:txBody>
      </p:sp>
      <p:sp>
        <p:nvSpPr>
          <p:cNvPr id="23585" name="直接连接符 23584"/>
          <p:cNvSpPr/>
          <p:nvPr/>
        </p:nvSpPr>
        <p:spPr>
          <a:xfrm flipH="1">
            <a:off x="2265363" y="5661025"/>
            <a:ext cx="793750" cy="7938"/>
          </a:xfrm>
          <a:prstGeom prst="line">
            <a:avLst/>
          </a:prstGeom>
          <a:ln w="38100" cap="flat" cmpd="sng">
            <a:solidFill>
              <a:srgbClr val="0000FF"/>
            </a:solidFill>
            <a:prstDash val="dash"/>
            <a:round/>
            <a:headEnd type="none" w="med" len="med"/>
            <a:tailEnd type="triangle" w="med" len="med"/>
          </a:ln>
        </p:spPr>
      </p:sp>
      <p:sp>
        <p:nvSpPr>
          <p:cNvPr id="23586" name="文本框 23585"/>
          <p:cNvSpPr txBox="1"/>
          <p:nvPr/>
        </p:nvSpPr>
        <p:spPr>
          <a:xfrm>
            <a:off x="179388" y="5380038"/>
            <a:ext cx="2160587" cy="64135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>
              <a:spcBef>
                <a:spcPct val="50000"/>
              </a:spcBef>
            </a:pPr>
            <a:r>
              <a:rPr lang="en-US" altLang="zh-CN" sz="3600" b="1" dirty="0">
                <a:latin typeface="Arial" panose="020B0604020202020204" pitchFamily="34" charset="0"/>
                <a:ea typeface="宋体" panose="02010600030101010101" pitchFamily="2" charset="-122"/>
              </a:rPr>
              <a:t>6×6</a:t>
            </a:r>
            <a:r>
              <a:rPr lang="zh-CN" altLang="en-US" sz="3600" b="1" dirty="0">
                <a:latin typeface="Arial" panose="020B0604020202020204" pitchFamily="34" charset="0"/>
                <a:ea typeface="宋体" panose="02010600030101010101" pitchFamily="2" charset="-122"/>
              </a:rPr>
              <a:t>＝</a:t>
            </a:r>
            <a:r>
              <a:rPr lang="en-US" altLang="zh-CN" sz="3600" b="1">
                <a:latin typeface="Arial" panose="020B0604020202020204" pitchFamily="34" charset="0"/>
                <a:ea typeface="宋体" panose="02010600030101010101" pitchFamily="2" charset="-122"/>
              </a:rPr>
              <a:t>36</a:t>
            </a:r>
            <a:endParaRPr lang="en-US" altLang="zh-CN" sz="3600" b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3587" name="文本框 23586"/>
          <p:cNvSpPr txBox="1"/>
          <p:nvPr/>
        </p:nvSpPr>
        <p:spPr>
          <a:xfrm>
            <a:off x="1835150" y="549275"/>
            <a:ext cx="5543550" cy="1189038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algn="ctr">
              <a:spcBef>
                <a:spcPct val="50000"/>
              </a:spcBef>
            </a:pPr>
            <a:r>
              <a:rPr lang="en-US" altLang="zh-CN" sz="7200" b="1" dirty="0">
                <a:solidFill>
                  <a:srgbClr val="CC00FF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6</a:t>
            </a:r>
            <a:r>
              <a:rPr lang="zh-CN" altLang="en-US" sz="7200" b="1" dirty="0">
                <a:solidFill>
                  <a:srgbClr val="CC00FF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的乘法口诀</a:t>
            </a:r>
            <a:endParaRPr lang="zh-CN" altLang="en-US" sz="7200" b="1" dirty="0">
              <a:solidFill>
                <a:srgbClr val="CC00FF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3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8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35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35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35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358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358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358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358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358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358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358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358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235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"/>
                            </p:stCondLst>
                            <p:childTnLst>
                              <p:par>
                                <p:cTn id="31" presetID="5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385" decel="100000"/>
                                        <p:tgtEl>
                                          <p:spTgt spid="2355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4" dur="385" decel="100000"/>
                                        <p:tgtEl>
                                          <p:spTgt spid="23559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35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23559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36" dur="385" fill="hold"/>
                                        <p:tgtEl>
                                          <p:spTgt spid="235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37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235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8" dur="385" fill="hold"/>
                                        <p:tgtEl>
                                          <p:spTgt spid="235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9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235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500"/>
                            </p:stCondLst>
                            <p:childTnLst>
                              <p:par>
                                <p:cTn id="41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43" dur="500"/>
                                        <p:tgtEl>
                                          <p:spTgt spid="235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000"/>
                            </p:stCondLst>
                            <p:childTnLst>
                              <p:par>
                                <p:cTn id="45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47" dur="500"/>
                                        <p:tgtEl>
                                          <p:spTgt spid="235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500"/>
                            </p:stCondLst>
                            <p:childTnLst>
                              <p:par>
                                <p:cTn id="49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51" dur="500"/>
                                        <p:tgtEl>
                                          <p:spTgt spid="235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000"/>
                            </p:stCondLst>
                            <p:childTnLst>
                              <p:par>
                                <p:cTn id="5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55" dur="500"/>
                                        <p:tgtEl>
                                          <p:spTgt spid="235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385" decel="100000"/>
                                        <p:tgtEl>
                                          <p:spTgt spid="2356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1" dur="385" decel="100000"/>
                                        <p:tgtEl>
                                          <p:spTgt spid="23560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62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23560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63" dur="385" fill="hold"/>
                                        <p:tgtEl>
                                          <p:spTgt spid="235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64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235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65" dur="385" fill="hold"/>
                                        <p:tgtEl>
                                          <p:spTgt spid="235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66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235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1000"/>
                            </p:stCondLst>
                            <p:childTnLst>
                              <p:par>
                                <p:cTn id="68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70" dur="500"/>
                                        <p:tgtEl>
                                          <p:spTgt spid="235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1500"/>
                            </p:stCondLst>
                            <p:childTnLst>
                              <p:par>
                                <p:cTn id="72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74" dur="500"/>
                                        <p:tgtEl>
                                          <p:spTgt spid="235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2000"/>
                            </p:stCondLst>
                            <p:childTnLst>
                              <p:par>
                                <p:cTn id="76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78" dur="500"/>
                                        <p:tgtEl>
                                          <p:spTgt spid="235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2500"/>
                            </p:stCondLst>
                            <p:childTnLst>
                              <p:par>
                                <p:cTn id="8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82" dur="500"/>
                                        <p:tgtEl>
                                          <p:spTgt spid="235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385" decel="100000"/>
                                        <p:tgtEl>
                                          <p:spTgt spid="2356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8" dur="385" decel="100000"/>
                                        <p:tgtEl>
                                          <p:spTgt spid="23561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89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23561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90" dur="385" fill="hold"/>
                                        <p:tgtEl>
                                          <p:spTgt spid="235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91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235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92" dur="385" fill="hold"/>
                                        <p:tgtEl>
                                          <p:spTgt spid="235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93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235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1000"/>
                            </p:stCondLst>
                            <p:childTnLst>
                              <p:par>
                                <p:cTn id="95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97" dur="500"/>
                                        <p:tgtEl>
                                          <p:spTgt spid="235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1500"/>
                            </p:stCondLst>
                            <p:childTnLst>
                              <p:par>
                                <p:cTn id="99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101" dur="500"/>
                                        <p:tgtEl>
                                          <p:spTgt spid="235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2000"/>
                            </p:stCondLst>
                            <p:childTnLst>
                              <p:par>
                                <p:cTn id="103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05" dur="500"/>
                                        <p:tgtEl>
                                          <p:spTgt spid="235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2500"/>
                            </p:stCondLst>
                            <p:childTnLst>
                              <p:par>
                                <p:cTn id="107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09" dur="500"/>
                                        <p:tgtEl>
                                          <p:spTgt spid="235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385" decel="100000"/>
                                        <p:tgtEl>
                                          <p:spTgt spid="2356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15" dur="385" decel="100000"/>
                                        <p:tgtEl>
                                          <p:spTgt spid="2356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16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2356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17" dur="385" fill="hold"/>
                                        <p:tgtEl>
                                          <p:spTgt spid="235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8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235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19" dur="385" fill="hold"/>
                                        <p:tgtEl>
                                          <p:spTgt spid="235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20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235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2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124" dur="500"/>
                                        <p:tgtEl>
                                          <p:spTgt spid="235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>
                            <p:stCondLst>
                              <p:cond delay="1500"/>
                            </p:stCondLst>
                            <p:childTnLst>
                              <p:par>
                                <p:cTn id="126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128" dur="500"/>
                                        <p:tgtEl>
                                          <p:spTgt spid="235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" fill="hold">
                            <p:stCondLst>
                              <p:cond delay="2000"/>
                            </p:stCondLst>
                            <p:childTnLst>
                              <p:par>
                                <p:cTn id="130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32" dur="500"/>
                                        <p:tgtEl>
                                          <p:spTgt spid="235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>
                            <p:stCondLst>
                              <p:cond delay="2500"/>
                            </p:stCondLst>
                            <p:childTnLst>
                              <p:par>
                                <p:cTn id="134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36" dur="500"/>
                                        <p:tgtEl>
                                          <p:spTgt spid="235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7" fill="hold">
                      <p:stCondLst>
                        <p:cond delay="indefinite"/>
                      </p:stCondLst>
                      <p:childTnLst>
                        <p:par>
                          <p:cTn id="138" fill="hold">
                            <p:stCondLst>
                              <p:cond delay="0"/>
                            </p:stCondLst>
                            <p:childTnLst>
                              <p:par>
                                <p:cTn id="139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1" dur="385" decel="100000"/>
                                        <p:tgtEl>
                                          <p:spTgt spid="2356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42" dur="385" decel="100000"/>
                                        <p:tgtEl>
                                          <p:spTgt spid="23563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43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23563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44" dur="385" fill="hold"/>
                                        <p:tgtEl>
                                          <p:spTgt spid="235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45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235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46" dur="385" fill="hold"/>
                                        <p:tgtEl>
                                          <p:spTgt spid="235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47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235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1000"/>
                            </p:stCondLst>
                            <p:childTnLst>
                              <p:par>
                                <p:cTn id="149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151" dur="500"/>
                                        <p:tgtEl>
                                          <p:spTgt spid="235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" fill="hold">
                            <p:stCondLst>
                              <p:cond delay="1500"/>
                            </p:stCondLst>
                            <p:childTnLst>
                              <p:par>
                                <p:cTn id="153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155" dur="500"/>
                                        <p:tgtEl>
                                          <p:spTgt spid="235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6" fill="hold">
                            <p:stCondLst>
                              <p:cond delay="2000"/>
                            </p:stCondLst>
                            <p:childTnLst>
                              <p:par>
                                <p:cTn id="157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59" dur="500"/>
                                        <p:tgtEl>
                                          <p:spTgt spid="235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0" fill="hold">
                            <p:stCondLst>
                              <p:cond delay="2500"/>
                            </p:stCondLst>
                            <p:childTnLst>
                              <p:par>
                                <p:cTn id="161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63" dur="500"/>
                                        <p:tgtEl>
                                          <p:spTgt spid="235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4" fill="hold">
                      <p:stCondLst>
                        <p:cond delay="indefinite"/>
                      </p:stCondLst>
                      <p:childTnLst>
                        <p:par>
                          <p:cTn id="165" fill="hold">
                            <p:stCondLst>
                              <p:cond delay="0"/>
                            </p:stCondLst>
                            <p:childTnLst>
                              <p:par>
                                <p:cTn id="166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8" dur="385" decel="100000"/>
                                        <p:tgtEl>
                                          <p:spTgt spid="2358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69" dur="385" decel="100000"/>
                                        <p:tgtEl>
                                          <p:spTgt spid="2358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70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2358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71" dur="385" fill="hold"/>
                                        <p:tgtEl>
                                          <p:spTgt spid="235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72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235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73" dur="385" fill="hold"/>
                                        <p:tgtEl>
                                          <p:spTgt spid="235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74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235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5" fill="hold">
                            <p:stCondLst>
                              <p:cond delay="1000"/>
                            </p:stCondLst>
                            <p:childTnLst>
                              <p:par>
                                <p:cTn id="176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178" dur="500"/>
                                        <p:tgtEl>
                                          <p:spTgt spid="235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9" fill="hold">
                            <p:stCondLst>
                              <p:cond delay="1500"/>
                            </p:stCondLst>
                            <p:childTnLst>
                              <p:par>
                                <p:cTn id="180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182" dur="500"/>
                                        <p:tgtEl>
                                          <p:spTgt spid="235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8" grpId="0" animBg="1"/>
      <p:bldP spid="23559" grpId="0"/>
      <p:bldP spid="23560" grpId="0"/>
      <p:bldP spid="23561" grpId="0"/>
      <p:bldP spid="23562" grpId="0"/>
      <p:bldP spid="23563" grpId="0"/>
      <p:bldP spid="23566" grpId="0"/>
      <p:bldP spid="23568" grpId="0"/>
      <p:bldP spid="23570" grpId="0"/>
      <p:bldP spid="23572" grpId="0"/>
      <p:bldP spid="23574" grpId="0"/>
      <p:bldP spid="23575" grpId="0"/>
      <p:bldP spid="23577" grpId="0"/>
      <p:bldP spid="23579" grpId="0"/>
      <p:bldP spid="23581" grpId="0"/>
      <p:bldP spid="23583" grpId="0"/>
      <p:bldP spid="23584" grpId="0"/>
      <p:bldP spid="23586" grpId="0"/>
      <p:bldP spid="2358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6626" name="文本框 26625"/>
          <p:cNvSpPr txBox="1"/>
          <p:nvPr/>
        </p:nvSpPr>
        <p:spPr>
          <a:xfrm rot="1986569">
            <a:off x="4572000" y="1706563"/>
            <a:ext cx="2209800" cy="579437"/>
          </a:xfrm>
          <a:prstGeom prst="rect">
            <a:avLst/>
          </a:prstGeom>
          <a:solidFill>
            <a:srgbClr val="FFCCFF"/>
          </a:solidFill>
          <a:ln w="9525">
            <a:noFill/>
          </a:ln>
        </p:spPr>
        <p:txBody>
          <a:bodyPr anchor="t" anchorCtr="0">
            <a:spAutoFit/>
          </a:bodyPr>
          <a:p>
            <a:pPr>
              <a:spcBef>
                <a:spcPct val="50000"/>
              </a:spcBef>
            </a:pPr>
            <a:r>
              <a:rPr lang="en-US" altLang="zh-CN" sz="3200" b="1" dirty="0">
                <a:solidFill>
                  <a:srgbClr val="FF33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   6</a:t>
            </a:r>
            <a:r>
              <a:rPr lang="en-US" altLang="zh-CN" sz="3200" b="1" dirty="0">
                <a:solidFill>
                  <a:srgbClr val="FF33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×</a:t>
            </a:r>
            <a:r>
              <a:rPr lang="en-US" altLang="zh-CN" sz="3200" b="1" dirty="0">
                <a:solidFill>
                  <a:srgbClr val="FF33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1</a:t>
            </a:r>
            <a:r>
              <a:rPr lang="zh-CN" altLang="en-US" sz="3200" b="1" dirty="0">
                <a:solidFill>
                  <a:srgbClr val="FF33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＝</a:t>
            </a:r>
            <a:r>
              <a:rPr lang="en-US" altLang="zh-CN" sz="3200" b="1" dirty="0">
                <a:solidFill>
                  <a:srgbClr val="FF33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6</a:t>
            </a:r>
            <a:endParaRPr lang="en-US" altLang="zh-CN" sz="3200" b="1" dirty="0">
              <a:solidFill>
                <a:srgbClr val="FF330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26628" name="文本框 26627"/>
          <p:cNvSpPr txBox="1"/>
          <p:nvPr/>
        </p:nvSpPr>
        <p:spPr>
          <a:xfrm rot="637641">
            <a:off x="457200" y="2239963"/>
            <a:ext cx="2209800" cy="579437"/>
          </a:xfrm>
          <a:prstGeom prst="rect">
            <a:avLst/>
          </a:prstGeom>
          <a:solidFill>
            <a:srgbClr val="FF9900"/>
          </a:solidFill>
          <a:ln w="9525">
            <a:noFill/>
          </a:ln>
        </p:spPr>
        <p:txBody>
          <a:bodyPr anchor="t" anchorCtr="0">
            <a:spAutoFit/>
          </a:bodyPr>
          <a:p>
            <a:pPr>
              <a:spcBef>
                <a:spcPct val="50000"/>
              </a:spcBef>
            </a:pPr>
            <a:r>
              <a:rPr lang="en-US" altLang="zh-CN" sz="3200" b="1" dirty="0">
                <a:solidFill>
                  <a:schemeClr val="accent2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 4</a:t>
            </a:r>
            <a:r>
              <a:rPr lang="en-US" altLang="zh-CN" sz="3200" b="1" dirty="0">
                <a:solidFill>
                  <a:schemeClr val="accent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×</a:t>
            </a:r>
            <a:r>
              <a:rPr lang="en-US" altLang="zh-CN" sz="3200" b="1" dirty="0">
                <a:solidFill>
                  <a:schemeClr val="accent2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6</a:t>
            </a:r>
            <a:r>
              <a:rPr lang="zh-CN" altLang="en-US" sz="3200" b="1" dirty="0">
                <a:solidFill>
                  <a:schemeClr val="accent2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＝</a:t>
            </a:r>
            <a:r>
              <a:rPr lang="en-US" altLang="zh-CN" sz="3200" b="1" dirty="0">
                <a:solidFill>
                  <a:schemeClr val="accent2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24</a:t>
            </a:r>
            <a:endParaRPr lang="en-US" altLang="zh-CN" sz="3200" b="1" dirty="0">
              <a:solidFill>
                <a:schemeClr val="accent2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26630" name="文本框 26629"/>
          <p:cNvSpPr txBox="1"/>
          <p:nvPr/>
        </p:nvSpPr>
        <p:spPr>
          <a:xfrm rot="-48794">
            <a:off x="1143000" y="3962400"/>
            <a:ext cx="2209800" cy="579438"/>
          </a:xfrm>
          <a:prstGeom prst="rect">
            <a:avLst/>
          </a:prstGeom>
          <a:solidFill>
            <a:srgbClr val="996600"/>
          </a:solidFill>
          <a:ln w="9525">
            <a:noFill/>
          </a:ln>
        </p:spPr>
        <p:txBody>
          <a:bodyPr anchor="t" anchorCtr="0">
            <a:spAutoFit/>
          </a:bodyPr>
          <a:p>
            <a:pPr>
              <a:spcBef>
                <a:spcPct val="50000"/>
              </a:spcBef>
            </a:pPr>
            <a:r>
              <a:rPr lang="en-US" altLang="zh-CN" sz="3200" b="1" dirty="0">
                <a:solidFill>
                  <a:srgbClr val="FFFF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   2</a:t>
            </a:r>
            <a:r>
              <a:rPr lang="en-US" altLang="zh-CN" sz="3200" b="1" dirty="0">
                <a:solidFill>
                  <a:srgbClr val="FFFF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×</a:t>
            </a:r>
            <a:r>
              <a:rPr lang="en-US" altLang="zh-CN" sz="3200" b="1" dirty="0">
                <a:solidFill>
                  <a:srgbClr val="FFFF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6</a:t>
            </a:r>
            <a:r>
              <a:rPr lang="zh-CN" altLang="en-US" sz="3200" b="1" dirty="0">
                <a:solidFill>
                  <a:srgbClr val="FFFF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＝</a:t>
            </a:r>
            <a:r>
              <a:rPr lang="en-US" altLang="zh-CN" sz="3200" b="1" dirty="0">
                <a:solidFill>
                  <a:srgbClr val="FFFF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12</a:t>
            </a:r>
            <a:endParaRPr lang="en-US" altLang="zh-CN" sz="3200" b="1" dirty="0">
              <a:solidFill>
                <a:srgbClr val="FFFF0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26631" name="文本框 26630"/>
          <p:cNvSpPr txBox="1"/>
          <p:nvPr/>
        </p:nvSpPr>
        <p:spPr>
          <a:xfrm rot="3050934">
            <a:off x="4592638" y="5003800"/>
            <a:ext cx="2209800" cy="579438"/>
          </a:xfrm>
          <a:prstGeom prst="rect">
            <a:avLst/>
          </a:prstGeom>
          <a:solidFill>
            <a:srgbClr val="FF3300"/>
          </a:solidFill>
          <a:ln w="9525">
            <a:noFill/>
          </a:ln>
        </p:spPr>
        <p:txBody>
          <a:bodyPr anchor="t" anchorCtr="0">
            <a:spAutoFit/>
          </a:bodyPr>
          <a:p>
            <a:pPr>
              <a:spcBef>
                <a:spcPct val="50000"/>
              </a:spcBef>
            </a:pPr>
            <a:r>
              <a:rPr lang="en-US" altLang="zh-CN" sz="3200" b="1" dirty="0">
                <a:solidFill>
                  <a:srgbClr val="FFFF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  6</a:t>
            </a:r>
            <a:r>
              <a:rPr lang="en-US" altLang="zh-CN" sz="3200" b="1" dirty="0">
                <a:solidFill>
                  <a:srgbClr val="FFFF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×</a:t>
            </a:r>
            <a:r>
              <a:rPr lang="en-US" altLang="zh-CN" sz="3200" b="1" dirty="0">
                <a:solidFill>
                  <a:srgbClr val="FFFF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6</a:t>
            </a:r>
            <a:r>
              <a:rPr lang="zh-CN" altLang="en-US" sz="3200" b="1" dirty="0">
                <a:solidFill>
                  <a:srgbClr val="FFFF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＝</a:t>
            </a:r>
            <a:r>
              <a:rPr lang="en-US" altLang="zh-CN" sz="3200" b="1" dirty="0">
                <a:solidFill>
                  <a:srgbClr val="FFFF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36</a:t>
            </a:r>
            <a:endParaRPr lang="en-US" altLang="zh-CN" sz="3200" b="1" dirty="0">
              <a:solidFill>
                <a:srgbClr val="FFFF0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26633" name="文本框 26632"/>
          <p:cNvSpPr txBox="1"/>
          <p:nvPr/>
        </p:nvSpPr>
        <p:spPr>
          <a:xfrm>
            <a:off x="6705600" y="1371600"/>
            <a:ext cx="2209800" cy="579438"/>
          </a:xfrm>
          <a:prstGeom prst="rect">
            <a:avLst/>
          </a:prstGeom>
          <a:solidFill>
            <a:srgbClr val="FFCC99"/>
          </a:solidFill>
          <a:ln w="9525">
            <a:noFill/>
          </a:ln>
        </p:spPr>
        <p:txBody>
          <a:bodyPr anchor="t" anchorCtr="0">
            <a:spAutoFit/>
          </a:bodyPr>
          <a:p>
            <a:pPr>
              <a:spcBef>
                <a:spcPct val="50000"/>
              </a:spcBef>
            </a:pPr>
            <a:r>
              <a:rPr lang="en-US" altLang="zh-CN" sz="3200" b="1" dirty="0">
                <a:solidFill>
                  <a:srgbClr val="9900CC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  3</a:t>
            </a:r>
            <a:r>
              <a:rPr lang="en-US" altLang="zh-CN" sz="3200" b="1" dirty="0">
                <a:solidFill>
                  <a:srgbClr val="9900CC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×</a:t>
            </a:r>
            <a:r>
              <a:rPr lang="en-US" altLang="zh-CN" sz="3200" b="1" dirty="0">
                <a:solidFill>
                  <a:srgbClr val="9900CC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6</a:t>
            </a:r>
            <a:r>
              <a:rPr lang="zh-CN" altLang="en-US" sz="3200" b="1" dirty="0">
                <a:solidFill>
                  <a:srgbClr val="9900CC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＝</a:t>
            </a:r>
            <a:r>
              <a:rPr lang="en-US" altLang="zh-CN" sz="3200" b="1" dirty="0">
                <a:solidFill>
                  <a:srgbClr val="9900CC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18</a:t>
            </a:r>
            <a:endParaRPr lang="en-US" altLang="zh-CN" sz="3200" b="1" dirty="0">
              <a:solidFill>
                <a:srgbClr val="9900CC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26634" name="文本框 26633"/>
          <p:cNvSpPr txBox="1"/>
          <p:nvPr/>
        </p:nvSpPr>
        <p:spPr>
          <a:xfrm rot="1369902">
            <a:off x="1219200" y="5410200"/>
            <a:ext cx="2209800" cy="579438"/>
          </a:xfrm>
          <a:prstGeom prst="rect">
            <a:avLst/>
          </a:prstGeom>
          <a:solidFill>
            <a:srgbClr val="9900CC"/>
          </a:solidFill>
          <a:ln w="9525">
            <a:noFill/>
          </a:ln>
        </p:spPr>
        <p:txBody>
          <a:bodyPr anchor="t" anchorCtr="0">
            <a:spAutoFit/>
          </a:bodyPr>
          <a:p>
            <a:pPr>
              <a:spcBef>
                <a:spcPct val="50000"/>
              </a:spcBef>
            </a:pPr>
            <a:r>
              <a:rPr lang="en-US" altLang="zh-CN" sz="3200" b="1" dirty="0">
                <a:solidFill>
                  <a:srgbClr val="FFFF99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 6</a:t>
            </a:r>
            <a:r>
              <a:rPr lang="en-US" altLang="zh-CN" sz="3200" b="1" dirty="0">
                <a:solidFill>
                  <a:srgbClr val="FFFF99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×</a:t>
            </a:r>
            <a:r>
              <a:rPr lang="en-US" altLang="zh-CN" sz="3200" b="1" dirty="0">
                <a:solidFill>
                  <a:srgbClr val="FFFF99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5</a:t>
            </a:r>
            <a:r>
              <a:rPr lang="zh-CN" altLang="en-US" sz="3200" b="1" dirty="0">
                <a:solidFill>
                  <a:srgbClr val="FFFF99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＝</a:t>
            </a:r>
            <a:r>
              <a:rPr lang="en-US" altLang="zh-CN" sz="3200" b="1" dirty="0">
                <a:solidFill>
                  <a:srgbClr val="FFFF99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30</a:t>
            </a:r>
            <a:endParaRPr lang="en-US" altLang="zh-CN" sz="3200" b="1" dirty="0">
              <a:solidFill>
                <a:srgbClr val="FFFF99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14343" name="文本框 26634"/>
          <p:cNvSpPr txBox="1"/>
          <p:nvPr/>
        </p:nvSpPr>
        <p:spPr>
          <a:xfrm>
            <a:off x="457200" y="381000"/>
            <a:ext cx="3048000" cy="64135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>
              <a:spcBef>
                <a:spcPct val="50000"/>
              </a:spcBef>
            </a:pPr>
            <a:r>
              <a:rPr lang="zh-CN" altLang="en-US" sz="3600" dirty="0">
                <a:latin typeface="Times New Roman" panose="02020603050405020304" pitchFamily="18" charset="0"/>
                <a:ea typeface="隶书" panose="02010509060101010101" pitchFamily="49" charset="-122"/>
              </a:rPr>
              <a:t>看算式说口诀</a:t>
            </a:r>
            <a:endParaRPr lang="zh-CN" altLang="en-US" sz="3600" dirty="0">
              <a:latin typeface="Times New Roman" panose="02020603050405020304" pitchFamily="18" charset="0"/>
              <a:ea typeface="隶书" panose="020105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66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66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66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6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66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66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7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66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66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66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66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6" dur="500"/>
                                        <p:tgtEl>
                                          <p:spTgt spid="266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6" grpId="0" animBg="1"/>
      <p:bldP spid="26628" grpId="0" animBg="1"/>
      <p:bldP spid="26630" grpId="0" animBg="1"/>
      <p:bldP spid="26631" grpId="0" animBg="1"/>
      <p:bldP spid="26633" grpId="0" animBg="1"/>
      <p:bldP spid="26634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5361" name="矩形 20481"/>
          <p:cNvSpPr/>
          <p:nvPr/>
        </p:nvSpPr>
        <p:spPr>
          <a:xfrm>
            <a:off x="609600" y="381000"/>
            <a:ext cx="1981200" cy="688975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20769"/>
              </a:avLst>
            </a:prstTxWarp>
            <a:normAutofit/>
          </a:bodyPr>
          <a:p>
            <a:pPr algn="ctr"/>
            <a:r>
              <a:rPr lang="zh-CN" altLang="en-US" sz="3600">
                <a:ln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填一填</a:t>
            </a:r>
            <a:endParaRPr lang="zh-CN" altLang="en-US" sz="3600">
              <a:ln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5362" name="文本框 20482"/>
          <p:cNvSpPr txBox="1"/>
          <p:nvPr/>
        </p:nvSpPr>
        <p:spPr>
          <a:xfrm>
            <a:off x="762000" y="1447800"/>
            <a:ext cx="3581400" cy="64135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>
              <a:spcBef>
                <a:spcPct val="50000"/>
              </a:spcBef>
            </a:pPr>
            <a:r>
              <a:rPr lang="zh-CN" altLang="en-US" sz="3600" b="1" dirty="0">
                <a:solidFill>
                  <a:schemeClr val="accent2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一六（    ）</a:t>
            </a:r>
            <a:endParaRPr lang="zh-CN" altLang="en-US" sz="3600" b="1">
              <a:solidFill>
                <a:schemeClr val="accent2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5363" name="文本框 20483"/>
          <p:cNvSpPr txBox="1"/>
          <p:nvPr/>
        </p:nvSpPr>
        <p:spPr>
          <a:xfrm>
            <a:off x="4724400" y="1447800"/>
            <a:ext cx="3124200" cy="64135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>
              <a:spcBef>
                <a:spcPct val="50000"/>
              </a:spcBef>
            </a:pPr>
            <a:r>
              <a:rPr lang="zh-CN" altLang="en-US" sz="3600" b="1" dirty="0">
                <a:solidFill>
                  <a:schemeClr val="accent2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三六（     ）</a:t>
            </a:r>
            <a:endParaRPr lang="zh-CN" altLang="en-US" sz="3600" b="1">
              <a:solidFill>
                <a:schemeClr val="accent2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5364" name="文本框 20484"/>
          <p:cNvSpPr txBox="1"/>
          <p:nvPr/>
        </p:nvSpPr>
        <p:spPr>
          <a:xfrm>
            <a:off x="533400" y="2635250"/>
            <a:ext cx="3733800" cy="64135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>
              <a:spcBef>
                <a:spcPct val="50000"/>
              </a:spcBef>
            </a:pPr>
            <a:r>
              <a:rPr lang="zh-CN" altLang="en-US" sz="3600" b="1" dirty="0">
                <a:solidFill>
                  <a:schemeClr val="accent2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四（  ）二十四</a:t>
            </a:r>
            <a:endParaRPr lang="zh-CN" altLang="en-US" sz="3600" b="1">
              <a:solidFill>
                <a:schemeClr val="accent2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5365" name="文本框 20485"/>
          <p:cNvSpPr txBox="1"/>
          <p:nvPr/>
        </p:nvSpPr>
        <p:spPr>
          <a:xfrm>
            <a:off x="4343400" y="2635250"/>
            <a:ext cx="3505200" cy="64135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>
              <a:spcBef>
                <a:spcPct val="50000"/>
              </a:spcBef>
            </a:pPr>
            <a:r>
              <a:rPr lang="zh-CN" altLang="en-US" sz="3600" b="1" dirty="0">
                <a:solidFill>
                  <a:schemeClr val="accent2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（  ）六三十六</a:t>
            </a:r>
            <a:endParaRPr lang="zh-CN" altLang="en-US" sz="3600" b="1">
              <a:solidFill>
                <a:schemeClr val="accent2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5366" name="文本框 20486"/>
          <p:cNvSpPr txBox="1"/>
          <p:nvPr/>
        </p:nvSpPr>
        <p:spPr>
          <a:xfrm>
            <a:off x="457200" y="3886200"/>
            <a:ext cx="3429000" cy="64135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>
              <a:spcBef>
                <a:spcPct val="50000"/>
              </a:spcBef>
            </a:pPr>
            <a:r>
              <a:rPr lang="zh-CN" altLang="en-US" sz="3600" b="1" dirty="0">
                <a:solidFill>
                  <a:schemeClr val="accent2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（     ）三十</a:t>
            </a:r>
            <a:endParaRPr lang="zh-CN" altLang="en-US" sz="3600" b="1">
              <a:solidFill>
                <a:schemeClr val="accent2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5367" name="文本框 20487"/>
          <p:cNvSpPr txBox="1"/>
          <p:nvPr/>
        </p:nvSpPr>
        <p:spPr>
          <a:xfrm>
            <a:off x="4495800" y="3962400"/>
            <a:ext cx="3429000" cy="64135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>
              <a:spcBef>
                <a:spcPct val="50000"/>
              </a:spcBef>
            </a:pPr>
            <a:r>
              <a:rPr lang="zh-CN" altLang="en-US" sz="3600" b="1" dirty="0">
                <a:solidFill>
                  <a:schemeClr val="accent2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（     ）十二</a:t>
            </a:r>
            <a:endParaRPr lang="zh-CN" altLang="en-US" sz="3600" b="1">
              <a:solidFill>
                <a:schemeClr val="accent2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20489" name="文本框 20488"/>
          <p:cNvSpPr txBox="1"/>
          <p:nvPr/>
        </p:nvSpPr>
        <p:spPr>
          <a:xfrm>
            <a:off x="1922463" y="1447800"/>
            <a:ext cx="1447800" cy="64135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>
              <a:spcBef>
                <a:spcPct val="50000"/>
              </a:spcBef>
            </a:pPr>
            <a:r>
              <a:rPr lang="zh-CN" altLang="en-US" sz="3600" b="1">
                <a:solidFill>
                  <a:srgbClr val="FF3300"/>
                </a:solidFill>
                <a:latin typeface="Times New Roman" panose="02020603050405020304" pitchFamily="18" charset="0"/>
                <a:ea typeface="隶书" panose="02010509060101010101" pitchFamily="49" charset="-122"/>
              </a:rPr>
              <a:t>得六</a:t>
            </a:r>
            <a:endParaRPr lang="zh-CN" altLang="en-US" sz="3600" b="1">
              <a:solidFill>
                <a:srgbClr val="FF3300"/>
              </a:solidFill>
              <a:latin typeface="Times New Roman" panose="02020603050405020304" pitchFamily="18" charset="0"/>
              <a:ea typeface="隶书" panose="02010509060101010101" pitchFamily="49" charset="-122"/>
            </a:endParaRPr>
          </a:p>
        </p:txBody>
      </p:sp>
      <p:sp>
        <p:nvSpPr>
          <p:cNvPr id="20490" name="文本框 20489"/>
          <p:cNvSpPr txBox="1"/>
          <p:nvPr/>
        </p:nvSpPr>
        <p:spPr>
          <a:xfrm>
            <a:off x="5956300" y="1447800"/>
            <a:ext cx="1524000" cy="64135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>
              <a:spcBef>
                <a:spcPct val="50000"/>
              </a:spcBef>
            </a:pPr>
            <a:r>
              <a:rPr lang="zh-CN" altLang="en-US" sz="3600" b="1" dirty="0">
                <a:solidFill>
                  <a:srgbClr val="FF3300"/>
                </a:solidFill>
                <a:latin typeface="Times New Roman" panose="02020603050405020304" pitchFamily="18" charset="0"/>
                <a:ea typeface="隶书" panose="02010509060101010101" pitchFamily="49" charset="-122"/>
              </a:rPr>
              <a:t>十 八</a:t>
            </a:r>
            <a:endParaRPr lang="zh-CN" altLang="en-US" sz="3600" b="1">
              <a:solidFill>
                <a:srgbClr val="FF3300"/>
              </a:solidFill>
              <a:latin typeface="Times New Roman" panose="02020603050405020304" pitchFamily="18" charset="0"/>
              <a:ea typeface="隶书" panose="02010509060101010101" pitchFamily="49" charset="-122"/>
            </a:endParaRPr>
          </a:p>
        </p:txBody>
      </p:sp>
      <p:sp>
        <p:nvSpPr>
          <p:cNvPr id="20491" name="文本框 20490"/>
          <p:cNvSpPr txBox="1"/>
          <p:nvPr/>
        </p:nvSpPr>
        <p:spPr>
          <a:xfrm>
            <a:off x="1447800" y="2635250"/>
            <a:ext cx="533400" cy="64135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>
              <a:spcBef>
                <a:spcPct val="50000"/>
              </a:spcBef>
            </a:pPr>
            <a:r>
              <a:rPr lang="zh-CN" altLang="en-US" sz="3600" b="1">
                <a:solidFill>
                  <a:srgbClr val="FF3300"/>
                </a:solidFill>
                <a:latin typeface="Times New Roman" panose="02020603050405020304" pitchFamily="18" charset="0"/>
                <a:ea typeface="隶书" panose="02010509060101010101" pitchFamily="49" charset="-122"/>
              </a:rPr>
              <a:t>六</a:t>
            </a:r>
            <a:endParaRPr lang="zh-CN" altLang="en-US" sz="3600" b="1">
              <a:solidFill>
                <a:srgbClr val="FF3300"/>
              </a:solidFill>
              <a:latin typeface="Times New Roman" panose="02020603050405020304" pitchFamily="18" charset="0"/>
              <a:ea typeface="隶书" panose="02010509060101010101" pitchFamily="49" charset="-122"/>
            </a:endParaRPr>
          </a:p>
        </p:txBody>
      </p:sp>
      <p:sp>
        <p:nvSpPr>
          <p:cNvPr id="20492" name="文本框 20491"/>
          <p:cNvSpPr txBox="1"/>
          <p:nvPr/>
        </p:nvSpPr>
        <p:spPr>
          <a:xfrm>
            <a:off x="4800600" y="2667000"/>
            <a:ext cx="609600" cy="64135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>
              <a:spcBef>
                <a:spcPct val="50000"/>
              </a:spcBef>
            </a:pPr>
            <a:r>
              <a:rPr lang="zh-CN" altLang="en-US" sz="3600" b="1">
                <a:solidFill>
                  <a:srgbClr val="FF3300"/>
                </a:solidFill>
                <a:latin typeface="Times New Roman" panose="02020603050405020304" pitchFamily="18" charset="0"/>
                <a:ea typeface="隶书" panose="02010509060101010101" pitchFamily="49" charset="-122"/>
              </a:rPr>
              <a:t>六</a:t>
            </a:r>
            <a:endParaRPr lang="zh-CN" altLang="en-US" sz="3600" b="1">
              <a:solidFill>
                <a:srgbClr val="FF3300"/>
              </a:solidFill>
              <a:latin typeface="Times New Roman" panose="02020603050405020304" pitchFamily="18" charset="0"/>
              <a:ea typeface="隶书" panose="02010509060101010101" pitchFamily="49" charset="-122"/>
            </a:endParaRPr>
          </a:p>
        </p:txBody>
      </p:sp>
      <p:sp>
        <p:nvSpPr>
          <p:cNvPr id="20493" name="文本框 20492"/>
          <p:cNvSpPr txBox="1"/>
          <p:nvPr/>
        </p:nvSpPr>
        <p:spPr>
          <a:xfrm>
            <a:off x="771525" y="3886200"/>
            <a:ext cx="1676400" cy="64135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>
              <a:spcBef>
                <a:spcPct val="50000"/>
              </a:spcBef>
            </a:pPr>
            <a:r>
              <a:rPr lang="zh-CN" altLang="en-US" sz="3600" dirty="0">
                <a:solidFill>
                  <a:srgbClr val="FF3300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五 六</a:t>
            </a:r>
            <a:endParaRPr lang="zh-CN" altLang="en-US" sz="3600">
              <a:solidFill>
                <a:srgbClr val="FF3300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20494" name="文本框 20493"/>
          <p:cNvSpPr txBox="1"/>
          <p:nvPr/>
        </p:nvSpPr>
        <p:spPr>
          <a:xfrm>
            <a:off x="4737100" y="3962400"/>
            <a:ext cx="1371600" cy="64135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>
              <a:spcBef>
                <a:spcPct val="50000"/>
              </a:spcBef>
            </a:pPr>
            <a:r>
              <a:rPr lang="zh-CN" altLang="en-US" sz="3600" b="1" dirty="0">
                <a:solidFill>
                  <a:srgbClr val="FF3300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二 六</a:t>
            </a:r>
            <a:endParaRPr lang="zh-CN" altLang="en-US" sz="3600" b="1">
              <a:solidFill>
                <a:srgbClr val="FF3300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04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04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204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204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204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204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9" grpId="0"/>
      <p:bldP spid="20490" grpId="0"/>
      <p:bldP spid="20491" grpId="0"/>
      <p:bldP spid="20492" grpId="0"/>
      <p:bldP spid="20493" grpId="0"/>
      <p:bldP spid="2049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21538" name="组合 21537"/>
          <p:cNvGrpSpPr/>
          <p:nvPr/>
        </p:nvGrpSpPr>
        <p:grpSpPr>
          <a:xfrm>
            <a:off x="609600" y="4648200"/>
            <a:ext cx="4191000" cy="854075"/>
            <a:chOff x="672" y="2928"/>
            <a:chExt cx="2640" cy="538"/>
          </a:xfrm>
        </p:grpSpPr>
        <p:sp>
          <p:nvSpPr>
            <p:cNvPr id="16386" name="五角星 21523"/>
            <p:cNvSpPr/>
            <p:nvPr/>
          </p:nvSpPr>
          <p:spPr>
            <a:xfrm>
              <a:off x="672" y="2928"/>
              <a:ext cx="480" cy="456"/>
            </a:xfrm>
            <a:custGeom>
              <a:avLst/>
              <a:gdLst/>
              <a:ahLst/>
              <a:cxnLst>
                <a:cxn ang="16200000">
                  <a:pos x="240" y="0"/>
                </a:cxn>
                <a:cxn ang="10800000">
                  <a:pos x="0" y="174"/>
                </a:cxn>
                <a:cxn ang="5400000">
                  <a:pos x="91" y="455"/>
                </a:cxn>
                <a:cxn ang="5400000">
                  <a:pos x="388" y="455"/>
                </a:cxn>
                <a:cxn ang="0">
                  <a:pos x="479" y="174"/>
                </a:cxn>
              </a:cxnLst>
              <a:pathLst>
                <a:path w="480" h="456">
                  <a:moveTo>
                    <a:pt x="0" y="174"/>
                  </a:moveTo>
                  <a:lnTo>
                    <a:pt x="183" y="174"/>
                  </a:lnTo>
                  <a:lnTo>
                    <a:pt x="240" y="0"/>
                  </a:lnTo>
                  <a:lnTo>
                    <a:pt x="296" y="174"/>
                  </a:lnTo>
                  <a:lnTo>
                    <a:pt x="479" y="174"/>
                  </a:lnTo>
                  <a:lnTo>
                    <a:pt x="331" y="281"/>
                  </a:lnTo>
                  <a:lnTo>
                    <a:pt x="388" y="455"/>
                  </a:lnTo>
                  <a:lnTo>
                    <a:pt x="240" y="348"/>
                  </a:lnTo>
                  <a:lnTo>
                    <a:pt x="91" y="455"/>
                  </a:lnTo>
                  <a:lnTo>
                    <a:pt x="148" y="281"/>
                  </a:lnTo>
                  <a:close/>
                </a:path>
              </a:pathLst>
            </a:custGeom>
            <a:solidFill>
              <a:srgbClr val="FF3300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6387" name="五角星 21524"/>
            <p:cNvSpPr/>
            <p:nvPr/>
          </p:nvSpPr>
          <p:spPr>
            <a:xfrm>
              <a:off x="1488" y="2933"/>
              <a:ext cx="480" cy="456"/>
            </a:xfrm>
            <a:custGeom>
              <a:avLst/>
              <a:gdLst/>
              <a:ahLst/>
              <a:cxnLst>
                <a:cxn ang="16200000">
                  <a:pos x="240" y="0"/>
                </a:cxn>
                <a:cxn ang="10800000">
                  <a:pos x="0" y="174"/>
                </a:cxn>
                <a:cxn ang="5400000">
                  <a:pos x="91" y="455"/>
                </a:cxn>
                <a:cxn ang="5400000">
                  <a:pos x="388" y="455"/>
                </a:cxn>
                <a:cxn ang="0">
                  <a:pos x="479" y="174"/>
                </a:cxn>
              </a:cxnLst>
              <a:pathLst>
                <a:path w="480" h="456">
                  <a:moveTo>
                    <a:pt x="0" y="174"/>
                  </a:moveTo>
                  <a:lnTo>
                    <a:pt x="183" y="174"/>
                  </a:lnTo>
                  <a:lnTo>
                    <a:pt x="240" y="0"/>
                  </a:lnTo>
                  <a:lnTo>
                    <a:pt x="296" y="174"/>
                  </a:lnTo>
                  <a:lnTo>
                    <a:pt x="479" y="174"/>
                  </a:lnTo>
                  <a:lnTo>
                    <a:pt x="331" y="281"/>
                  </a:lnTo>
                  <a:lnTo>
                    <a:pt x="388" y="455"/>
                  </a:lnTo>
                  <a:lnTo>
                    <a:pt x="240" y="348"/>
                  </a:lnTo>
                  <a:lnTo>
                    <a:pt x="91" y="455"/>
                  </a:lnTo>
                  <a:lnTo>
                    <a:pt x="148" y="281"/>
                  </a:lnTo>
                  <a:close/>
                </a:path>
              </a:pathLst>
            </a:custGeom>
            <a:solidFill>
              <a:srgbClr val="99CC00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6388" name="文本框 21525"/>
            <p:cNvSpPr txBox="1"/>
            <p:nvPr/>
          </p:nvSpPr>
          <p:spPr>
            <a:xfrm>
              <a:off x="1104" y="2976"/>
              <a:ext cx="384" cy="442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 anchorCtr="0">
              <a:spAutoFit/>
            </a:bodyPr>
            <a:p>
              <a:pPr>
                <a:spcBef>
                  <a:spcPct val="50000"/>
                </a:spcBef>
              </a:pPr>
              <a:r>
                <a:rPr lang="en-US" altLang="zh-CN" sz="4000" b="1">
                  <a:solidFill>
                    <a:srgbClr val="333399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×</a:t>
              </a:r>
              <a:endParaRPr lang="en-US" altLang="zh-CN" sz="4000" b="1">
                <a:solidFill>
                  <a:srgbClr val="333399"/>
                </a:solidFill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sp>
          <p:nvSpPr>
            <p:cNvPr id="16389" name="文本框 21526"/>
            <p:cNvSpPr txBox="1"/>
            <p:nvPr/>
          </p:nvSpPr>
          <p:spPr>
            <a:xfrm>
              <a:off x="1872" y="3024"/>
              <a:ext cx="1440" cy="442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 anchorCtr="0">
              <a:spAutoFit/>
            </a:bodyPr>
            <a:p>
              <a:pPr>
                <a:spcBef>
                  <a:spcPct val="50000"/>
                </a:spcBef>
              </a:pPr>
              <a:r>
                <a:rPr lang="zh-CN" altLang="en-US" sz="4000" b="1" dirty="0">
                  <a:solidFill>
                    <a:srgbClr val="333399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＝</a:t>
              </a:r>
              <a:r>
                <a:rPr lang="en-US" altLang="zh-CN" sz="4000" b="1" dirty="0">
                  <a:solidFill>
                    <a:srgbClr val="333399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15</a:t>
              </a:r>
              <a:r>
                <a:rPr lang="zh-CN" altLang="en-US" sz="4000" b="1" dirty="0">
                  <a:solidFill>
                    <a:srgbClr val="333399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＋</a:t>
              </a:r>
              <a:r>
                <a:rPr lang="en-US" altLang="zh-CN" sz="4000" b="1" dirty="0">
                  <a:solidFill>
                    <a:srgbClr val="333399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15</a:t>
              </a:r>
              <a:endParaRPr lang="en-US" altLang="zh-CN" sz="4000" b="1">
                <a:solidFill>
                  <a:srgbClr val="333399"/>
                </a:solidFill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21550" name="组合 21549"/>
          <p:cNvGrpSpPr/>
          <p:nvPr/>
        </p:nvGrpSpPr>
        <p:grpSpPr>
          <a:xfrm>
            <a:off x="1066800" y="3767138"/>
            <a:ext cx="3352800" cy="744537"/>
            <a:chOff x="672" y="2373"/>
            <a:chExt cx="2112" cy="469"/>
          </a:xfrm>
        </p:grpSpPr>
        <p:sp>
          <p:nvSpPr>
            <p:cNvPr id="16391" name="五角星 21519"/>
            <p:cNvSpPr/>
            <p:nvPr/>
          </p:nvSpPr>
          <p:spPr>
            <a:xfrm>
              <a:off x="672" y="2373"/>
              <a:ext cx="480" cy="459"/>
            </a:xfrm>
            <a:custGeom>
              <a:avLst/>
              <a:gdLst>
                <a:gd name="txL" fmla="*/ 0 w 480"/>
                <a:gd name="txT" fmla="*/ 0 h 459"/>
                <a:gd name="txR" fmla="*/ 480 w 480"/>
                <a:gd name="txB" fmla="*/ 459 h 459"/>
              </a:gdLst>
              <a:ahLst/>
              <a:cxnLst>
                <a:cxn ang="16200000">
                  <a:pos x="240" y="0"/>
                </a:cxn>
                <a:cxn ang="10800000">
                  <a:pos x="0" y="175"/>
                </a:cxn>
                <a:cxn ang="5400000">
                  <a:pos x="91" y="458"/>
                </a:cxn>
                <a:cxn ang="5400000">
                  <a:pos x="388" y="458"/>
                </a:cxn>
                <a:cxn ang="0">
                  <a:pos x="479" y="175"/>
                </a:cxn>
              </a:cxnLst>
              <a:rect l="txL" t="txT" r="txR" b="txB"/>
              <a:pathLst>
                <a:path w="480" h="459">
                  <a:moveTo>
                    <a:pt x="0" y="175"/>
                  </a:moveTo>
                  <a:lnTo>
                    <a:pt x="183" y="175"/>
                  </a:lnTo>
                  <a:lnTo>
                    <a:pt x="240" y="0"/>
                  </a:lnTo>
                  <a:lnTo>
                    <a:pt x="296" y="175"/>
                  </a:lnTo>
                  <a:lnTo>
                    <a:pt x="479" y="175"/>
                  </a:lnTo>
                  <a:lnTo>
                    <a:pt x="331" y="283"/>
                  </a:lnTo>
                  <a:lnTo>
                    <a:pt x="388" y="458"/>
                  </a:lnTo>
                  <a:lnTo>
                    <a:pt x="240" y="350"/>
                  </a:lnTo>
                  <a:lnTo>
                    <a:pt x="91" y="458"/>
                  </a:lnTo>
                  <a:lnTo>
                    <a:pt x="148" y="283"/>
                  </a:lnTo>
                  <a:close/>
                </a:path>
              </a:pathLst>
            </a:custGeom>
            <a:solidFill>
              <a:srgbClr val="FF3300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>
              <a:pPr algn="ctr"/>
              <a:r>
                <a:rPr lang="en-US" altLang="zh-CN">
                  <a:latin typeface="Times New Roman" panose="02020603050405020304" pitchFamily="18" charset="0"/>
                  <a:ea typeface="宋体" panose="02010600030101010101" pitchFamily="2" charset="-122"/>
                </a:rPr>
                <a:t> </a:t>
              </a:r>
              <a:endParaRPr lang="en-US" altLang="zh-CN"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sp>
          <p:nvSpPr>
            <p:cNvPr id="16392" name="五角星 21520"/>
            <p:cNvSpPr/>
            <p:nvPr/>
          </p:nvSpPr>
          <p:spPr>
            <a:xfrm>
              <a:off x="1488" y="2376"/>
              <a:ext cx="480" cy="456"/>
            </a:xfrm>
            <a:custGeom>
              <a:avLst/>
              <a:gdLst/>
              <a:ahLst/>
              <a:cxnLst>
                <a:cxn ang="16200000">
                  <a:pos x="240" y="0"/>
                </a:cxn>
                <a:cxn ang="10800000">
                  <a:pos x="0" y="174"/>
                </a:cxn>
                <a:cxn ang="5400000">
                  <a:pos x="91" y="455"/>
                </a:cxn>
                <a:cxn ang="5400000">
                  <a:pos x="388" y="455"/>
                </a:cxn>
                <a:cxn ang="0">
                  <a:pos x="479" y="174"/>
                </a:cxn>
              </a:cxnLst>
              <a:pathLst>
                <a:path w="480" h="456">
                  <a:moveTo>
                    <a:pt x="0" y="174"/>
                  </a:moveTo>
                  <a:lnTo>
                    <a:pt x="183" y="174"/>
                  </a:lnTo>
                  <a:lnTo>
                    <a:pt x="240" y="0"/>
                  </a:lnTo>
                  <a:lnTo>
                    <a:pt x="296" y="174"/>
                  </a:lnTo>
                  <a:lnTo>
                    <a:pt x="479" y="174"/>
                  </a:lnTo>
                  <a:lnTo>
                    <a:pt x="331" y="281"/>
                  </a:lnTo>
                  <a:lnTo>
                    <a:pt x="388" y="455"/>
                  </a:lnTo>
                  <a:lnTo>
                    <a:pt x="240" y="348"/>
                  </a:lnTo>
                  <a:lnTo>
                    <a:pt x="91" y="455"/>
                  </a:lnTo>
                  <a:lnTo>
                    <a:pt x="148" y="281"/>
                  </a:lnTo>
                  <a:close/>
                </a:path>
              </a:pathLst>
            </a:custGeom>
            <a:solidFill>
              <a:srgbClr val="99CC00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6393" name="文本框 21521"/>
            <p:cNvSpPr txBox="1"/>
            <p:nvPr/>
          </p:nvSpPr>
          <p:spPr>
            <a:xfrm>
              <a:off x="1104" y="2390"/>
              <a:ext cx="432" cy="442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 anchorCtr="0">
              <a:spAutoFit/>
            </a:bodyPr>
            <a:p>
              <a:pPr>
                <a:spcBef>
                  <a:spcPct val="50000"/>
                </a:spcBef>
              </a:pPr>
              <a:r>
                <a:rPr lang="en-US" altLang="zh-CN" sz="4000" b="1">
                  <a:solidFill>
                    <a:srgbClr val="333399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×</a:t>
              </a:r>
              <a:endParaRPr lang="en-US" altLang="zh-CN" sz="4000" b="1">
                <a:solidFill>
                  <a:srgbClr val="333399"/>
                </a:solidFill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sp>
          <p:nvSpPr>
            <p:cNvPr id="16394" name="文本框 21522"/>
            <p:cNvSpPr txBox="1"/>
            <p:nvPr/>
          </p:nvSpPr>
          <p:spPr>
            <a:xfrm>
              <a:off x="1872" y="2400"/>
              <a:ext cx="912" cy="442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 anchorCtr="0">
              <a:spAutoFit/>
            </a:bodyPr>
            <a:p>
              <a:pPr>
                <a:spcBef>
                  <a:spcPct val="50000"/>
                </a:spcBef>
              </a:pPr>
              <a:r>
                <a:rPr lang="zh-CN" altLang="en-US" sz="4000" b="1" dirty="0">
                  <a:solidFill>
                    <a:srgbClr val="333399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＝</a:t>
              </a:r>
              <a:r>
                <a:rPr lang="en-US" altLang="zh-CN" sz="4000" b="1" dirty="0">
                  <a:solidFill>
                    <a:srgbClr val="333399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12</a:t>
              </a:r>
              <a:endParaRPr lang="en-US" altLang="zh-CN" sz="4000" b="1">
                <a:solidFill>
                  <a:srgbClr val="333399"/>
                </a:solidFill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21536" name="组合 21535"/>
          <p:cNvGrpSpPr/>
          <p:nvPr/>
        </p:nvGrpSpPr>
        <p:grpSpPr>
          <a:xfrm>
            <a:off x="1066800" y="2819400"/>
            <a:ext cx="3429000" cy="762000"/>
            <a:chOff x="672" y="1776"/>
            <a:chExt cx="2160" cy="480"/>
          </a:xfrm>
        </p:grpSpPr>
        <p:sp>
          <p:nvSpPr>
            <p:cNvPr id="16396" name="五角星 21516"/>
            <p:cNvSpPr/>
            <p:nvPr/>
          </p:nvSpPr>
          <p:spPr>
            <a:xfrm>
              <a:off x="672" y="1776"/>
              <a:ext cx="480" cy="480"/>
            </a:xfrm>
            <a:custGeom>
              <a:avLst/>
              <a:gdLst/>
              <a:ahLst/>
              <a:cxnLst>
                <a:cxn ang="16200000">
                  <a:pos x="240" y="0"/>
                </a:cxn>
                <a:cxn ang="10800000">
                  <a:pos x="0" y="183"/>
                </a:cxn>
                <a:cxn ang="5400000">
                  <a:pos x="91" y="479"/>
                </a:cxn>
                <a:cxn ang="5400000">
                  <a:pos x="388" y="479"/>
                </a:cxn>
                <a:cxn ang="0">
                  <a:pos x="479" y="183"/>
                </a:cxn>
              </a:cxnLst>
              <a:pathLst>
                <a:path w="480" h="480">
                  <a:moveTo>
                    <a:pt x="0" y="183"/>
                  </a:moveTo>
                  <a:lnTo>
                    <a:pt x="183" y="183"/>
                  </a:lnTo>
                  <a:lnTo>
                    <a:pt x="240" y="0"/>
                  </a:lnTo>
                  <a:lnTo>
                    <a:pt x="296" y="183"/>
                  </a:lnTo>
                  <a:lnTo>
                    <a:pt x="479" y="183"/>
                  </a:lnTo>
                  <a:lnTo>
                    <a:pt x="331" y="296"/>
                  </a:lnTo>
                  <a:lnTo>
                    <a:pt x="388" y="479"/>
                  </a:lnTo>
                  <a:lnTo>
                    <a:pt x="240" y="366"/>
                  </a:lnTo>
                  <a:lnTo>
                    <a:pt x="91" y="479"/>
                  </a:lnTo>
                  <a:lnTo>
                    <a:pt x="148" y="296"/>
                  </a:lnTo>
                  <a:close/>
                </a:path>
              </a:pathLst>
            </a:custGeom>
            <a:solidFill>
              <a:srgbClr val="FF3300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6397" name="文本框 21517"/>
            <p:cNvSpPr txBox="1"/>
            <p:nvPr/>
          </p:nvSpPr>
          <p:spPr>
            <a:xfrm>
              <a:off x="1056" y="1776"/>
              <a:ext cx="1776" cy="442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 anchorCtr="0">
              <a:spAutoFit/>
            </a:bodyPr>
            <a:p>
              <a:pPr>
                <a:spcBef>
                  <a:spcPct val="50000"/>
                </a:spcBef>
              </a:pPr>
              <a:r>
                <a:rPr lang="en-US" altLang="zh-CN" sz="4000" b="1" dirty="0">
                  <a:solidFill>
                    <a:srgbClr val="333399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× 6 </a:t>
              </a:r>
              <a:r>
                <a:rPr lang="zh-CN" altLang="en-US" sz="4000" b="1" dirty="0">
                  <a:solidFill>
                    <a:srgbClr val="333399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＝</a:t>
              </a:r>
              <a:r>
                <a:rPr lang="en-US" altLang="zh-CN" sz="4000" b="1" dirty="0">
                  <a:solidFill>
                    <a:srgbClr val="333399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24</a:t>
              </a:r>
              <a:endParaRPr lang="en-US" altLang="zh-CN" sz="4000" b="1">
                <a:solidFill>
                  <a:srgbClr val="333399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</p:grpSp>
      <p:grpSp>
        <p:nvGrpSpPr>
          <p:cNvPr id="21535" name="组合 21534"/>
          <p:cNvGrpSpPr/>
          <p:nvPr/>
        </p:nvGrpSpPr>
        <p:grpSpPr>
          <a:xfrm>
            <a:off x="1143000" y="1931988"/>
            <a:ext cx="4419600" cy="735012"/>
            <a:chOff x="720" y="1217"/>
            <a:chExt cx="2784" cy="463"/>
          </a:xfrm>
        </p:grpSpPr>
        <p:sp>
          <p:nvSpPr>
            <p:cNvPr id="16399" name="文本框 21513"/>
            <p:cNvSpPr txBox="1"/>
            <p:nvPr/>
          </p:nvSpPr>
          <p:spPr>
            <a:xfrm>
              <a:off x="720" y="1238"/>
              <a:ext cx="2784" cy="442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 anchorCtr="0">
              <a:spAutoFit/>
            </a:bodyPr>
            <a:p>
              <a:pPr>
                <a:spcBef>
                  <a:spcPct val="50000"/>
                </a:spcBef>
              </a:pPr>
              <a:r>
                <a:rPr lang="en-US" altLang="zh-CN" sz="4000" b="1" dirty="0">
                  <a:solidFill>
                    <a:srgbClr val="333399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6 ×   </a:t>
              </a:r>
              <a:r>
                <a:rPr lang="zh-CN" altLang="en-US" sz="4000" b="1" dirty="0">
                  <a:solidFill>
                    <a:srgbClr val="333399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＝</a:t>
              </a:r>
              <a:r>
                <a:rPr lang="en-US" altLang="zh-CN" sz="4000" b="1" dirty="0">
                  <a:solidFill>
                    <a:srgbClr val="333399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18</a:t>
              </a:r>
              <a:endParaRPr lang="en-US" altLang="zh-CN" sz="4000" b="1">
                <a:solidFill>
                  <a:srgbClr val="333399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16400" name="五角星 21514"/>
            <p:cNvSpPr/>
            <p:nvPr/>
          </p:nvSpPr>
          <p:spPr>
            <a:xfrm>
              <a:off x="1440" y="1217"/>
              <a:ext cx="480" cy="463"/>
            </a:xfrm>
            <a:custGeom>
              <a:avLst/>
              <a:gdLst/>
              <a:ahLst/>
              <a:cxnLst>
                <a:cxn ang="16200000">
                  <a:pos x="240" y="0"/>
                </a:cxn>
                <a:cxn ang="10800000">
                  <a:pos x="0" y="176"/>
                </a:cxn>
                <a:cxn ang="5400000">
                  <a:pos x="91" y="462"/>
                </a:cxn>
                <a:cxn ang="5400000">
                  <a:pos x="388" y="462"/>
                </a:cxn>
                <a:cxn ang="0">
                  <a:pos x="479" y="176"/>
                </a:cxn>
              </a:cxnLst>
              <a:pathLst>
                <a:path w="480" h="463">
                  <a:moveTo>
                    <a:pt x="0" y="176"/>
                  </a:moveTo>
                  <a:lnTo>
                    <a:pt x="183" y="176"/>
                  </a:lnTo>
                  <a:lnTo>
                    <a:pt x="240" y="0"/>
                  </a:lnTo>
                  <a:lnTo>
                    <a:pt x="296" y="176"/>
                  </a:lnTo>
                  <a:lnTo>
                    <a:pt x="479" y="176"/>
                  </a:lnTo>
                  <a:lnTo>
                    <a:pt x="331" y="286"/>
                  </a:lnTo>
                  <a:lnTo>
                    <a:pt x="388" y="462"/>
                  </a:lnTo>
                  <a:lnTo>
                    <a:pt x="240" y="353"/>
                  </a:lnTo>
                  <a:lnTo>
                    <a:pt x="91" y="462"/>
                  </a:lnTo>
                  <a:lnTo>
                    <a:pt x="148" y="286"/>
                  </a:lnTo>
                  <a:close/>
                </a:path>
              </a:pathLst>
            </a:custGeom>
            <a:solidFill>
              <a:srgbClr val="FF3300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</p:grpSp>
      <p:grpSp>
        <p:nvGrpSpPr>
          <p:cNvPr id="21534" name="组合 21533"/>
          <p:cNvGrpSpPr/>
          <p:nvPr/>
        </p:nvGrpSpPr>
        <p:grpSpPr>
          <a:xfrm>
            <a:off x="1143000" y="1143000"/>
            <a:ext cx="3200400" cy="701675"/>
            <a:chOff x="720" y="720"/>
            <a:chExt cx="2016" cy="442"/>
          </a:xfrm>
        </p:grpSpPr>
        <p:sp>
          <p:nvSpPr>
            <p:cNvPr id="16402" name="文本框 21509"/>
            <p:cNvSpPr txBox="1"/>
            <p:nvPr/>
          </p:nvSpPr>
          <p:spPr>
            <a:xfrm>
              <a:off x="720" y="720"/>
              <a:ext cx="2016" cy="442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 anchorCtr="0">
              <a:spAutoFit/>
            </a:bodyPr>
            <a:p>
              <a:pPr>
                <a:spcBef>
                  <a:spcPct val="50000"/>
                </a:spcBef>
              </a:pPr>
              <a:r>
                <a:rPr lang="en-US" altLang="zh-CN" sz="4000" b="1" dirty="0">
                  <a:solidFill>
                    <a:srgbClr val="333399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6 × 1 </a:t>
              </a:r>
              <a:r>
                <a:rPr lang="zh-CN" altLang="en-US" sz="4000" b="1" dirty="0">
                  <a:solidFill>
                    <a:srgbClr val="333399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＝</a:t>
              </a:r>
              <a:endParaRPr lang="zh-CN" altLang="en-US" sz="4000" b="1">
                <a:solidFill>
                  <a:srgbClr val="333399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16403" name="五角星 21510"/>
            <p:cNvSpPr/>
            <p:nvPr/>
          </p:nvSpPr>
          <p:spPr>
            <a:xfrm>
              <a:off x="2208" y="727"/>
              <a:ext cx="480" cy="406"/>
            </a:xfrm>
            <a:custGeom>
              <a:avLst/>
              <a:gdLst/>
              <a:ahLst/>
              <a:cxnLst>
                <a:cxn ang="16200000">
                  <a:pos x="240" y="0"/>
                </a:cxn>
                <a:cxn ang="10800000">
                  <a:pos x="0" y="155"/>
                </a:cxn>
                <a:cxn ang="5400000">
                  <a:pos x="91" y="405"/>
                </a:cxn>
                <a:cxn ang="5400000">
                  <a:pos x="388" y="405"/>
                </a:cxn>
                <a:cxn ang="0">
                  <a:pos x="479" y="155"/>
                </a:cxn>
              </a:cxnLst>
              <a:pathLst>
                <a:path w="480" h="406">
                  <a:moveTo>
                    <a:pt x="0" y="155"/>
                  </a:moveTo>
                  <a:lnTo>
                    <a:pt x="183" y="155"/>
                  </a:lnTo>
                  <a:lnTo>
                    <a:pt x="240" y="0"/>
                  </a:lnTo>
                  <a:lnTo>
                    <a:pt x="296" y="155"/>
                  </a:lnTo>
                  <a:lnTo>
                    <a:pt x="479" y="155"/>
                  </a:lnTo>
                  <a:lnTo>
                    <a:pt x="331" y="250"/>
                  </a:lnTo>
                  <a:lnTo>
                    <a:pt x="388" y="405"/>
                  </a:lnTo>
                  <a:lnTo>
                    <a:pt x="240" y="310"/>
                  </a:lnTo>
                  <a:lnTo>
                    <a:pt x="91" y="405"/>
                  </a:lnTo>
                  <a:lnTo>
                    <a:pt x="148" y="250"/>
                  </a:lnTo>
                  <a:close/>
                </a:path>
              </a:pathLst>
            </a:custGeom>
            <a:solidFill>
              <a:srgbClr val="FF3300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</p:grpSp>
      <p:sp>
        <p:nvSpPr>
          <p:cNvPr id="21533" name="文本框 21532"/>
          <p:cNvSpPr txBox="1"/>
          <p:nvPr/>
        </p:nvSpPr>
        <p:spPr>
          <a:xfrm>
            <a:off x="2057400" y="4708525"/>
            <a:ext cx="381000" cy="70167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>
              <a:spcBef>
                <a:spcPct val="50000"/>
              </a:spcBef>
            </a:pPr>
            <a:r>
              <a:rPr lang="en-US" altLang="zh-CN" sz="4000" b="1">
                <a:latin typeface="Times New Roman" panose="02020603050405020304" pitchFamily="18" charset="0"/>
                <a:ea typeface="宋体" panose="02010600030101010101" pitchFamily="2" charset="-122"/>
              </a:rPr>
              <a:t>6</a:t>
            </a:r>
            <a:endParaRPr lang="en-US" altLang="zh-CN" sz="4000" b="1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21532" name="文本框 21531"/>
          <p:cNvSpPr txBox="1"/>
          <p:nvPr/>
        </p:nvSpPr>
        <p:spPr>
          <a:xfrm>
            <a:off x="762000" y="4708525"/>
            <a:ext cx="381000" cy="70167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>
              <a:spcBef>
                <a:spcPct val="50000"/>
              </a:spcBef>
            </a:pPr>
            <a:r>
              <a:rPr lang="en-US" altLang="zh-CN" sz="4000" b="1">
                <a:latin typeface="Times New Roman" panose="02020603050405020304" pitchFamily="18" charset="0"/>
                <a:ea typeface="宋体" panose="02010600030101010101" pitchFamily="2" charset="-122"/>
              </a:rPr>
              <a:t>5</a:t>
            </a:r>
            <a:endParaRPr lang="en-US" altLang="zh-CN" sz="4000" b="1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21529" name="文本框 21528"/>
          <p:cNvSpPr txBox="1"/>
          <p:nvPr/>
        </p:nvSpPr>
        <p:spPr>
          <a:xfrm>
            <a:off x="2514600" y="3794125"/>
            <a:ext cx="457200" cy="70167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>
              <a:spcBef>
                <a:spcPct val="50000"/>
              </a:spcBef>
            </a:pPr>
            <a:r>
              <a:rPr lang="en-US" altLang="zh-CN" sz="4000" b="1">
                <a:latin typeface="Times New Roman" panose="02020603050405020304" pitchFamily="18" charset="0"/>
                <a:ea typeface="宋体" panose="02010600030101010101" pitchFamily="2" charset="-122"/>
              </a:rPr>
              <a:t>6</a:t>
            </a:r>
            <a:endParaRPr lang="en-US" altLang="zh-CN" sz="4000" b="1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21528" name="文本框 21527"/>
          <p:cNvSpPr txBox="1"/>
          <p:nvPr/>
        </p:nvSpPr>
        <p:spPr>
          <a:xfrm>
            <a:off x="1219200" y="3794125"/>
            <a:ext cx="457200" cy="70167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>
              <a:spcBef>
                <a:spcPct val="50000"/>
              </a:spcBef>
            </a:pPr>
            <a:r>
              <a:rPr lang="en-US" altLang="zh-CN" sz="4000" b="1">
                <a:latin typeface="Times New Roman" panose="02020603050405020304" pitchFamily="18" charset="0"/>
                <a:ea typeface="宋体" panose="02010600030101010101" pitchFamily="2" charset="-122"/>
              </a:rPr>
              <a:t>2</a:t>
            </a:r>
            <a:endParaRPr lang="en-US" altLang="zh-CN" sz="4000" b="1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21519" name="文本框 21518"/>
          <p:cNvSpPr txBox="1"/>
          <p:nvPr/>
        </p:nvSpPr>
        <p:spPr>
          <a:xfrm>
            <a:off x="1219200" y="2819400"/>
            <a:ext cx="533400" cy="70167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>
              <a:spcBef>
                <a:spcPct val="50000"/>
              </a:spcBef>
            </a:pPr>
            <a:r>
              <a:rPr lang="en-US" altLang="zh-CN" sz="4000" b="1">
                <a:latin typeface="宋体" panose="02010600030101010101" pitchFamily="2" charset="-122"/>
                <a:ea typeface="宋体" panose="02010600030101010101" pitchFamily="2" charset="-122"/>
              </a:rPr>
              <a:t>4</a:t>
            </a:r>
            <a:endParaRPr lang="en-US" altLang="zh-CN" sz="4000" b="1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1516" name="文本框 21515"/>
          <p:cNvSpPr txBox="1"/>
          <p:nvPr/>
        </p:nvSpPr>
        <p:spPr>
          <a:xfrm>
            <a:off x="2438400" y="1981200"/>
            <a:ext cx="381000" cy="70167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>
              <a:spcBef>
                <a:spcPct val="50000"/>
              </a:spcBef>
            </a:pPr>
            <a:r>
              <a:rPr lang="en-US" altLang="zh-CN" sz="4000" b="1">
                <a:solidFill>
                  <a:schemeClr val="tx2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3</a:t>
            </a:r>
            <a:endParaRPr lang="en-US" altLang="zh-CN" sz="4000" b="1">
              <a:solidFill>
                <a:schemeClr val="tx2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21512" name="文本框 21511"/>
          <p:cNvSpPr txBox="1"/>
          <p:nvPr/>
        </p:nvSpPr>
        <p:spPr>
          <a:xfrm>
            <a:off x="3657600" y="1143000"/>
            <a:ext cx="381000" cy="64135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>
              <a:spcBef>
                <a:spcPct val="50000"/>
              </a:spcBef>
            </a:pPr>
            <a:r>
              <a:rPr lang="en-US" altLang="zh-CN" sz="3600" b="1">
                <a:solidFill>
                  <a:schemeClr val="tx2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6</a:t>
            </a:r>
            <a:endParaRPr lang="en-US" altLang="zh-CN" sz="3600" b="1">
              <a:solidFill>
                <a:schemeClr val="tx2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grpSp>
        <p:nvGrpSpPr>
          <p:cNvPr id="16411" name="组合 21530"/>
          <p:cNvGrpSpPr/>
          <p:nvPr/>
        </p:nvGrpSpPr>
        <p:grpSpPr>
          <a:xfrm>
            <a:off x="1143000" y="381000"/>
            <a:ext cx="3048000" cy="641350"/>
            <a:chOff x="480" y="336"/>
            <a:chExt cx="1920" cy="404"/>
          </a:xfrm>
        </p:grpSpPr>
        <p:sp>
          <p:nvSpPr>
            <p:cNvPr id="16412" name="文本框 21505"/>
            <p:cNvSpPr txBox="1"/>
            <p:nvPr/>
          </p:nvSpPr>
          <p:spPr>
            <a:xfrm>
              <a:off x="480" y="384"/>
              <a:ext cx="1488" cy="327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 anchorCtr="0">
              <a:spAutoFit/>
            </a:bodyPr>
            <a:p>
              <a:pPr>
                <a:spcBef>
                  <a:spcPct val="50000"/>
                </a:spcBef>
              </a:pPr>
              <a:r>
                <a:rPr lang="zh-CN" altLang="en-US" sz="2800" b="1" dirty="0">
                  <a:latin typeface="华文彩云" panose="02010800040101010101" pitchFamily="2" charset="-122"/>
                  <a:ea typeface="华文彩云" panose="02010800040101010101" pitchFamily="2" charset="-122"/>
                </a:rPr>
                <a:t>你能摘到几颗  </a:t>
              </a:r>
              <a:endParaRPr lang="zh-CN" altLang="en-US" sz="2800" b="1">
                <a:latin typeface="华文彩云" panose="02010800040101010101" pitchFamily="2" charset="-122"/>
                <a:ea typeface="华文彩云" panose="02010800040101010101" pitchFamily="2" charset="-122"/>
              </a:endParaRPr>
            </a:p>
          </p:txBody>
        </p:sp>
        <p:sp>
          <p:nvSpPr>
            <p:cNvPr id="16413" name="五角星 21506"/>
            <p:cNvSpPr/>
            <p:nvPr/>
          </p:nvSpPr>
          <p:spPr>
            <a:xfrm>
              <a:off x="1920" y="432"/>
              <a:ext cx="240" cy="228"/>
            </a:xfrm>
            <a:custGeom>
              <a:avLst/>
              <a:gdLst/>
              <a:ahLst/>
              <a:cxnLst>
                <a:cxn ang="16200000">
                  <a:pos x="120" y="0"/>
                </a:cxn>
                <a:cxn ang="10800000">
                  <a:pos x="0" y="87"/>
                </a:cxn>
                <a:cxn ang="5400000">
                  <a:pos x="45" y="227"/>
                </a:cxn>
                <a:cxn ang="5400000">
                  <a:pos x="194" y="227"/>
                </a:cxn>
                <a:cxn ang="0">
                  <a:pos x="239" y="87"/>
                </a:cxn>
              </a:cxnLst>
              <a:pathLst>
                <a:path w="240" h="228">
                  <a:moveTo>
                    <a:pt x="0" y="87"/>
                  </a:moveTo>
                  <a:lnTo>
                    <a:pt x="91" y="87"/>
                  </a:lnTo>
                  <a:lnTo>
                    <a:pt x="120" y="0"/>
                  </a:lnTo>
                  <a:lnTo>
                    <a:pt x="148" y="87"/>
                  </a:lnTo>
                  <a:lnTo>
                    <a:pt x="239" y="87"/>
                  </a:lnTo>
                  <a:lnTo>
                    <a:pt x="165" y="140"/>
                  </a:lnTo>
                  <a:lnTo>
                    <a:pt x="194" y="227"/>
                  </a:lnTo>
                  <a:lnTo>
                    <a:pt x="120" y="174"/>
                  </a:lnTo>
                  <a:lnTo>
                    <a:pt x="45" y="227"/>
                  </a:lnTo>
                  <a:lnTo>
                    <a:pt x="74" y="140"/>
                  </a:lnTo>
                  <a:close/>
                </a:path>
              </a:pathLst>
            </a:custGeom>
            <a:solidFill>
              <a:srgbClr val="FF3300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6414" name="文本框 21507"/>
            <p:cNvSpPr txBox="1"/>
            <p:nvPr/>
          </p:nvSpPr>
          <p:spPr>
            <a:xfrm>
              <a:off x="2112" y="336"/>
              <a:ext cx="288" cy="404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 anchorCtr="0">
              <a:spAutoFit/>
            </a:bodyPr>
            <a:p>
              <a:pPr>
                <a:spcBef>
                  <a:spcPct val="50000"/>
                </a:spcBef>
              </a:pPr>
              <a:r>
                <a:rPr lang="zh-CN" altLang="en-US" sz="3600" b="1">
                  <a:latin typeface="Times New Roman" panose="02020603050405020304" pitchFamily="18" charset="0"/>
                  <a:ea typeface="华文彩云" panose="02010800040101010101" pitchFamily="2" charset="-122"/>
                </a:rPr>
                <a:t>？</a:t>
              </a:r>
              <a:endParaRPr lang="zh-CN" altLang="en-US" sz="3600" b="1">
                <a:latin typeface="Times New Roman" panose="02020603050405020304" pitchFamily="18" charset="0"/>
                <a:ea typeface="华文彩云" panose="02010800040101010101" pitchFamily="2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15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5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215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15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15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215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15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15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215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15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15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6" dur="500"/>
                                        <p:tgtEl>
                                          <p:spTgt spid="215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1" dur="500"/>
                                        <p:tgtEl>
                                          <p:spTgt spid="215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15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15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2" dur="500"/>
                                        <p:tgtEl>
                                          <p:spTgt spid="215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7" dur="500"/>
                                        <p:tgtEl>
                                          <p:spTgt spid="215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33" grpId="0"/>
      <p:bldP spid="21532" grpId="0"/>
      <p:bldP spid="21529" grpId="0"/>
      <p:bldP spid="21528" grpId="0"/>
      <p:bldP spid="21519" grpId="0"/>
      <p:bldP spid="21516" grpId="0"/>
      <p:bldP spid="2151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aphicFrame>
        <p:nvGraphicFramePr>
          <p:cNvPr id="19687" name="表格 19686"/>
          <p:cNvGraphicFramePr/>
          <p:nvPr/>
        </p:nvGraphicFramePr>
        <p:xfrm>
          <a:off x="1763713" y="1773238"/>
          <a:ext cx="5903913" cy="4248150"/>
        </p:xfrm>
        <a:graphic>
          <a:graphicData uri="http://schemas.openxmlformats.org/drawingml/2006/table">
            <a:tbl>
              <a:tblPr/>
              <a:tblGrid>
                <a:gridCol w="1179513"/>
                <a:gridCol w="1181100"/>
                <a:gridCol w="1179512"/>
                <a:gridCol w="1181100"/>
                <a:gridCol w="1182688"/>
              </a:tblGrid>
              <a:tr h="709613"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algn="ctr">
                        <a:spcBef>
                          <a:spcPct val="0"/>
                        </a:spcBef>
                        <a:buNone/>
                      </a:pPr>
                      <a:r>
                        <a:rPr lang="zh-CN" altLang="en-US" sz="2400" dirty="0">
                          <a:ea typeface="黑体" panose="02010609060101010101" pitchFamily="2" charset="-122"/>
                        </a:rPr>
                        <a:t>周一</a:t>
                      </a:r>
                      <a:endParaRPr lang="zh-CN" altLang="en-US" sz="2400" dirty="0">
                        <a:ea typeface="Times New Roman" panose="02020603050405020304" pitchFamily="18" charset="0"/>
                      </a:endParaRPr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algn="ctr">
                        <a:spcBef>
                          <a:spcPct val="0"/>
                        </a:spcBef>
                        <a:buNone/>
                      </a:pPr>
                      <a:r>
                        <a:rPr lang="zh-CN" altLang="en-US" sz="2400" dirty="0">
                          <a:ea typeface="黑体" panose="02010609060101010101" pitchFamily="2" charset="-122"/>
                        </a:rPr>
                        <a:t>周二</a:t>
                      </a:r>
                      <a:endParaRPr lang="zh-CN" altLang="en-US" sz="2400" dirty="0">
                        <a:ea typeface="Times New Roman" panose="02020603050405020304" pitchFamily="18" charset="0"/>
                      </a:endParaRPr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algn="ctr">
                        <a:spcBef>
                          <a:spcPct val="0"/>
                        </a:spcBef>
                        <a:buNone/>
                      </a:pPr>
                      <a:r>
                        <a:rPr lang="zh-CN" altLang="en-US" sz="2400" dirty="0">
                          <a:ea typeface="黑体" panose="02010609060101010101" pitchFamily="2" charset="-122"/>
                        </a:rPr>
                        <a:t>周三</a:t>
                      </a:r>
                      <a:endParaRPr lang="zh-CN" altLang="en-US" sz="2400" dirty="0">
                        <a:ea typeface="Times New Roman" panose="02020603050405020304" pitchFamily="18" charset="0"/>
                      </a:endParaRPr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algn="ctr">
                        <a:spcBef>
                          <a:spcPct val="0"/>
                        </a:spcBef>
                        <a:buNone/>
                      </a:pPr>
                      <a:r>
                        <a:rPr lang="zh-CN" altLang="en-US" sz="2400" dirty="0">
                          <a:ea typeface="黑体" panose="02010609060101010101" pitchFamily="2" charset="-122"/>
                        </a:rPr>
                        <a:t>周四</a:t>
                      </a:r>
                      <a:endParaRPr lang="zh-CN" altLang="en-US" sz="2400" dirty="0">
                        <a:ea typeface="Times New Roman" panose="02020603050405020304" pitchFamily="18" charset="0"/>
                      </a:endParaRPr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algn="ctr">
                        <a:spcBef>
                          <a:spcPct val="0"/>
                        </a:spcBef>
                        <a:buNone/>
                      </a:pPr>
                      <a:r>
                        <a:rPr lang="zh-CN" altLang="en-US" sz="2400" dirty="0">
                          <a:ea typeface="黑体" panose="02010609060101010101" pitchFamily="2" charset="-122"/>
                        </a:rPr>
                        <a:t>周五</a:t>
                      </a:r>
                      <a:endParaRPr lang="zh-CN" altLang="en-US" sz="2400" dirty="0">
                        <a:ea typeface="Times New Roman" panose="02020603050405020304" pitchFamily="18" charset="0"/>
                      </a:endParaRPr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90550"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algn="ctr">
                        <a:spcBef>
                          <a:spcPct val="0"/>
                        </a:spcBef>
                        <a:buNone/>
                      </a:pPr>
                      <a:r>
                        <a:rPr lang="zh-CN" altLang="en-US" b="1" dirty="0">
                          <a:solidFill>
                            <a:srgbClr val="0000FF"/>
                          </a:solidFill>
                          <a:ea typeface="隶书" panose="02010509060101010101" pitchFamily="49" charset="-122"/>
                        </a:rPr>
                        <a:t>数</a:t>
                      </a:r>
                      <a:endParaRPr lang="zh-CN" altLang="en-US" dirty="0">
                        <a:ea typeface="Times New Roman" panose="02020603050405020304" pitchFamily="18" charset="0"/>
                      </a:endParaRPr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algn="ctr">
                        <a:spcBef>
                          <a:spcPct val="0"/>
                        </a:spcBef>
                        <a:buNone/>
                      </a:pPr>
                      <a:r>
                        <a:rPr lang="zh-CN" altLang="en-US" b="1" dirty="0">
                          <a:solidFill>
                            <a:srgbClr val="0000FF"/>
                          </a:solidFill>
                          <a:ea typeface="隶书" panose="02010509060101010101" pitchFamily="49" charset="-122"/>
                        </a:rPr>
                        <a:t>语</a:t>
                      </a:r>
                      <a:endParaRPr lang="zh-CN" altLang="en-US" dirty="0">
                        <a:ea typeface="Times New Roman" panose="02020603050405020304" pitchFamily="18" charset="0"/>
                      </a:endParaRPr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algn="ctr">
                        <a:spcBef>
                          <a:spcPct val="0"/>
                        </a:spcBef>
                        <a:buNone/>
                      </a:pPr>
                      <a:r>
                        <a:rPr lang="zh-CN" altLang="en-US" b="1" dirty="0">
                          <a:solidFill>
                            <a:srgbClr val="0000FF"/>
                          </a:solidFill>
                          <a:ea typeface="隶书" panose="02010509060101010101" pitchFamily="49" charset="-122"/>
                        </a:rPr>
                        <a:t>语</a:t>
                      </a:r>
                      <a:endParaRPr lang="zh-CN" altLang="en-US" dirty="0">
                        <a:ea typeface="Times New Roman" panose="02020603050405020304" pitchFamily="18" charset="0"/>
                      </a:endParaRPr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algn="ctr">
                        <a:spcBef>
                          <a:spcPct val="0"/>
                        </a:spcBef>
                        <a:buNone/>
                      </a:pPr>
                      <a:r>
                        <a:rPr lang="zh-CN" altLang="en-US" b="1" dirty="0">
                          <a:solidFill>
                            <a:srgbClr val="0000FF"/>
                          </a:solidFill>
                          <a:ea typeface="隶书" panose="02010509060101010101" pitchFamily="49" charset="-122"/>
                        </a:rPr>
                        <a:t>英</a:t>
                      </a:r>
                      <a:endParaRPr lang="zh-CN" altLang="en-US" dirty="0">
                        <a:ea typeface="Times New Roman" panose="02020603050405020304" pitchFamily="18" charset="0"/>
                      </a:endParaRPr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algn="ctr">
                        <a:spcBef>
                          <a:spcPct val="0"/>
                        </a:spcBef>
                        <a:buNone/>
                      </a:pPr>
                      <a:r>
                        <a:rPr lang="zh-CN" altLang="en-US" b="1" dirty="0">
                          <a:solidFill>
                            <a:srgbClr val="0000FF"/>
                          </a:solidFill>
                          <a:ea typeface="隶书" panose="02010509060101010101" pitchFamily="49" charset="-122"/>
                        </a:rPr>
                        <a:t>英</a:t>
                      </a:r>
                      <a:endParaRPr lang="zh-CN" altLang="en-US" dirty="0">
                        <a:ea typeface="Times New Roman" panose="02020603050405020304" pitchFamily="18" charset="0"/>
                      </a:endParaRPr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8962"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algn="ctr">
                        <a:spcBef>
                          <a:spcPct val="0"/>
                        </a:spcBef>
                        <a:buNone/>
                      </a:pPr>
                      <a:r>
                        <a:rPr lang="zh-CN" altLang="en-US" b="1" dirty="0">
                          <a:solidFill>
                            <a:srgbClr val="0000FF"/>
                          </a:solidFill>
                          <a:ea typeface="隶书" panose="02010509060101010101" pitchFamily="49" charset="-122"/>
                        </a:rPr>
                        <a:t>语</a:t>
                      </a:r>
                      <a:endParaRPr lang="zh-CN" altLang="en-US" dirty="0">
                        <a:ea typeface="Times New Roman" panose="02020603050405020304" pitchFamily="18" charset="0"/>
                      </a:endParaRPr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algn="ctr">
                        <a:spcBef>
                          <a:spcPct val="0"/>
                        </a:spcBef>
                        <a:buNone/>
                      </a:pPr>
                      <a:r>
                        <a:rPr lang="zh-CN" altLang="en-US" b="1" dirty="0">
                          <a:solidFill>
                            <a:srgbClr val="0000FF"/>
                          </a:solidFill>
                          <a:ea typeface="隶书" panose="02010509060101010101" pitchFamily="49" charset="-122"/>
                        </a:rPr>
                        <a:t>数</a:t>
                      </a:r>
                      <a:endParaRPr lang="zh-CN" altLang="en-US" dirty="0">
                        <a:ea typeface="Times New Roman" panose="02020603050405020304" pitchFamily="18" charset="0"/>
                      </a:endParaRPr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algn="ctr">
                        <a:spcBef>
                          <a:spcPct val="0"/>
                        </a:spcBef>
                        <a:buNone/>
                      </a:pPr>
                      <a:r>
                        <a:rPr lang="zh-CN" altLang="en-US" b="1" dirty="0">
                          <a:solidFill>
                            <a:srgbClr val="0000FF"/>
                          </a:solidFill>
                          <a:ea typeface="隶书" panose="02010509060101010101" pitchFamily="49" charset="-122"/>
                        </a:rPr>
                        <a:t>数</a:t>
                      </a:r>
                      <a:endParaRPr lang="zh-CN" altLang="en-US" dirty="0">
                        <a:ea typeface="Times New Roman" panose="02020603050405020304" pitchFamily="18" charset="0"/>
                      </a:endParaRPr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algn="ctr">
                        <a:spcBef>
                          <a:spcPct val="0"/>
                        </a:spcBef>
                        <a:buNone/>
                      </a:pPr>
                      <a:r>
                        <a:rPr lang="zh-CN" altLang="en-US" b="1" dirty="0">
                          <a:solidFill>
                            <a:srgbClr val="0000FF"/>
                          </a:solidFill>
                          <a:ea typeface="隶书" panose="02010509060101010101" pitchFamily="49" charset="-122"/>
                        </a:rPr>
                        <a:t>语</a:t>
                      </a:r>
                      <a:endParaRPr lang="zh-CN" altLang="en-US" dirty="0">
                        <a:ea typeface="Times New Roman" panose="02020603050405020304" pitchFamily="18" charset="0"/>
                      </a:endParaRPr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algn="ctr">
                        <a:spcBef>
                          <a:spcPct val="0"/>
                        </a:spcBef>
                        <a:buNone/>
                      </a:pPr>
                      <a:r>
                        <a:rPr lang="zh-CN" altLang="en-US" b="1" dirty="0">
                          <a:solidFill>
                            <a:srgbClr val="0000FF"/>
                          </a:solidFill>
                          <a:ea typeface="隶书" panose="02010509060101010101" pitchFamily="49" charset="-122"/>
                        </a:rPr>
                        <a:t>数</a:t>
                      </a:r>
                      <a:endParaRPr lang="zh-CN" altLang="en-US" dirty="0">
                        <a:ea typeface="Times New Roman" panose="02020603050405020304" pitchFamily="18" charset="0"/>
                      </a:endParaRPr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90550"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algn="ctr">
                        <a:spcBef>
                          <a:spcPct val="0"/>
                        </a:spcBef>
                        <a:buNone/>
                      </a:pPr>
                      <a:r>
                        <a:rPr lang="zh-CN" altLang="en-US" b="1" dirty="0">
                          <a:solidFill>
                            <a:srgbClr val="0000FF"/>
                          </a:solidFill>
                          <a:ea typeface="隶书" panose="02010509060101010101" pitchFamily="49" charset="-122"/>
                        </a:rPr>
                        <a:t>语</a:t>
                      </a:r>
                      <a:endParaRPr lang="zh-CN" altLang="en-US" dirty="0">
                        <a:ea typeface="Times New Roman" panose="02020603050405020304" pitchFamily="18" charset="0"/>
                      </a:endParaRPr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algn="ctr">
                        <a:spcBef>
                          <a:spcPct val="0"/>
                        </a:spcBef>
                        <a:buNone/>
                      </a:pPr>
                      <a:r>
                        <a:rPr lang="zh-CN" altLang="en-US" b="1" dirty="0">
                          <a:solidFill>
                            <a:srgbClr val="0000FF"/>
                          </a:solidFill>
                          <a:ea typeface="隶书" panose="02010509060101010101" pitchFamily="49" charset="-122"/>
                        </a:rPr>
                        <a:t>常</a:t>
                      </a:r>
                      <a:endParaRPr lang="zh-CN" altLang="en-US" dirty="0">
                        <a:ea typeface="Times New Roman" panose="02020603050405020304" pitchFamily="18" charset="0"/>
                      </a:endParaRPr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algn="ctr">
                        <a:spcBef>
                          <a:spcPct val="0"/>
                        </a:spcBef>
                        <a:buNone/>
                      </a:pPr>
                      <a:r>
                        <a:rPr lang="zh-CN" altLang="en-US" b="1" dirty="0">
                          <a:solidFill>
                            <a:srgbClr val="0000FF"/>
                          </a:solidFill>
                          <a:ea typeface="隶书" panose="02010509060101010101" pitchFamily="49" charset="-122"/>
                        </a:rPr>
                        <a:t>体</a:t>
                      </a:r>
                      <a:endParaRPr lang="zh-CN" altLang="en-US" dirty="0">
                        <a:ea typeface="Times New Roman" panose="02020603050405020304" pitchFamily="18" charset="0"/>
                      </a:endParaRPr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algn="ctr">
                        <a:spcBef>
                          <a:spcPct val="0"/>
                        </a:spcBef>
                        <a:buNone/>
                      </a:pPr>
                      <a:r>
                        <a:rPr lang="zh-CN" altLang="en-US" b="1" dirty="0">
                          <a:solidFill>
                            <a:srgbClr val="0000FF"/>
                          </a:solidFill>
                          <a:ea typeface="隶书" panose="02010509060101010101" pitchFamily="49" charset="-122"/>
                        </a:rPr>
                        <a:t>数</a:t>
                      </a:r>
                      <a:endParaRPr lang="zh-CN" altLang="en-US" dirty="0">
                        <a:ea typeface="Times New Roman" panose="02020603050405020304" pitchFamily="18" charset="0"/>
                      </a:endParaRPr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algn="ctr">
                        <a:spcBef>
                          <a:spcPct val="0"/>
                        </a:spcBef>
                        <a:buNone/>
                      </a:pPr>
                      <a:r>
                        <a:rPr lang="zh-CN" altLang="en-US" b="1" dirty="0">
                          <a:solidFill>
                            <a:srgbClr val="0000FF"/>
                          </a:solidFill>
                          <a:ea typeface="隶书" panose="02010509060101010101" pitchFamily="49" charset="-122"/>
                        </a:rPr>
                        <a:t>语</a:t>
                      </a:r>
                      <a:endParaRPr lang="zh-CN" altLang="en-US" dirty="0">
                        <a:ea typeface="Times New Roman" panose="02020603050405020304" pitchFamily="18" charset="0"/>
                      </a:endParaRPr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8963"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algn="ctr">
                        <a:spcBef>
                          <a:spcPct val="0"/>
                        </a:spcBef>
                        <a:buNone/>
                      </a:pPr>
                      <a:r>
                        <a:rPr lang="zh-CN" altLang="en-US" b="1" dirty="0">
                          <a:solidFill>
                            <a:srgbClr val="0000FF"/>
                          </a:solidFill>
                          <a:ea typeface="隶书" panose="02010509060101010101" pitchFamily="49" charset="-122"/>
                        </a:rPr>
                        <a:t>体</a:t>
                      </a:r>
                      <a:endParaRPr lang="zh-CN" altLang="en-US" dirty="0">
                        <a:ea typeface="Times New Roman" panose="02020603050405020304" pitchFamily="18" charset="0"/>
                      </a:endParaRPr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algn="ctr">
                        <a:spcBef>
                          <a:spcPct val="0"/>
                        </a:spcBef>
                        <a:buNone/>
                      </a:pPr>
                      <a:r>
                        <a:rPr lang="zh-CN" altLang="en-US" b="1" dirty="0">
                          <a:solidFill>
                            <a:srgbClr val="0000FF"/>
                          </a:solidFill>
                          <a:ea typeface="隶书" panose="02010509060101010101" pitchFamily="49" charset="-122"/>
                        </a:rPr>
                        <a:t>英</a:t>
                      </a:r>
                      <a:endParaRPr lang="zh-CN" altLang="en-US" dirty="0">
                        <a:ea typeface="Times New Roman" panose="02020603050405020304" pitchFamily="18" charset="0"/>
                      </a:endParaRPr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algn="ctr">
                        <a:spcBef>
                          <a:spcPct val="0"/>
                        </a:spcBef>
                        <a:buNone/>
                      </a:pPr>
                      <a:r>
                        <a:rPr lang="zh-CN" altLang="en-US" b="1" dirty="0">
                          <a:solidFill>
                            <a:srgbClr val="0000FF"/>
                          </a:solidFill>
                          <a:ea typeface="隶书" panose="02010509060101010101" pitchFamily="49" charset="-122"/>
                        </a:rPr>
                        <a:t>英</a:t>
                      </a:r>
                      <a:endParaRPr lang="zh-CN" altLang="en-US" dirty="0">
                        <a:ea typeface="Times New Roman" panose="02020603050405020304" pitchFamily="18" charset="0"/>
                      </a:endParaRPr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algn="ctr">
                        <a:spcBef>
                          <a:spcPct val="0"/>
                        </a:spcBef>
                        <a:buNone/>
                      </a:pPr>
                      <a:r>
                        <a:rPr lang="zh-CN" altLang="en-US" b="1" dirty="0">
                          <a:solidFill>
                            <a:srgbClr val="0000FF"/>
                          </a:solidFill>
                          <a:ea typeface="隶书" panose="02010509060101010101" pitchFamily="49" charset="-122"/>
                        </a:rPr>
                        <a:t>机</a:t>
                      </a:r>
                      <a:endParaRPr lang="zh-CN" altLang="en-US" dirty="0">
                        <a:ea typeface="Times New Roman" panose="02020603050405020304" pitchFamily="18" charset="0"/>
                      </a:endParaRPr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algn="ctr">
                        <a:spcBef>
                          <a:spcPct val="0"/>
                        </a:spcBef>
                        <a:buNone/>
                      </a:pPr>
                      <a:r>
                        <a:rPr lang="zh-CN" altLang="en-US" b="1" dirty="0">
                          <a:solidFill>
                            <a:srgbClr val="0000FF"/>
                          </a:solidFill>
                          <a:ea typeface="隶书" panose="02010509060101010101" pitchFamily="49" charset="-122"/>
                        </a:rPr>
                        <a:t>班</a:t>
                      </a:r>
                      <a:endParaRPr lang="zh-CN" altLang="en-US" dirty="0">
                        <a:ea typeface="Times New Roman" panose="02020603050405020304" pitchFamily="18" charset="0"/>
                      </a:endParaRPr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90550"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algn="ctr">
                        <a:spcBef>
                          <a:spcPct val="0"/>
                        </a:spcBef>
                        <a:buNone/>
                      </a:pPr>
                      <a:r>
                        <a:rPr lang="zh-CN" altLang="en-US" b="1" dirty="0">
                          <a:solidFill>
                            <a:srgbClr val="0000FF"/>
                          </a:solidFill>
                          <a:ea typeface="隶书" panose="02010509060101010101" pitchFamily="49" charset="-122"/>
                        </a:rPr>
                        <a:t>英</a:t>
                      </a:r>
                      <a:endParaRPr lang="zh-CN" altLang="en-US" dirty="0">
                        <a:ea typeface="Times New Roman" panose="02020603050405020304" pitchFamily="18" charset="0"/>
                      </a:endParaRPr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algn="ctr">
                        <a:spcBef>
                          <a:spcPct val="0"/>
                        </a:spcBef>
                        <a:buNone/>
                      </a:pPr>
                      <a:r>
                        <a:rPr lang="zh-CN" altLang="en-US" b="1" dirty="0">
                          <a:solidFill>
                            <a:srgbClr val="0000FF"/>
                          </a:solidFill>
                          <a:ea typeface="隶书" panose="02010509060101010101" pitchFamily="49" charset="-122"/>
                        </a:rPr>
                        <a:t>语</a:t>
                      </a:r>
                      <a:endParaRPr lang="zh-CN" altLang="en-US" dirty="0">
                        <a:ea typeface="Times New Roman" panose="02020603050405020304" pitchFamily="18" charset="0"/>
                      </a:endParaRPr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algn="ctr">
                        <a:spcBef>
                          <a:spcPct val="0"/>
                        </a:spcBef>
                        <a:buNone/>
                      </a:pPr>
                      <a:r>
                        <a:rPr lang="zh-CN" altLang="en-US" b="1" dirty="0">
                          <a:solidFill>
                            <a:srgbClr val="0000FF"/>
                          </a:solidFill>
                          <a:ea typeface="隶书" panose="02010509060101010101" pitchFamily="49" charset="-122"/>
                        </a:rPr>
                        <a:t>劳</a:t>
                      </a:r>
                      <a:endParaRPr lang="zh-CN" altLang="en-US" dirty="0">
                        <a:ea typeface="Times New Roman" panose="02020603050405020304" pitchFamily="18" charset="0"/>
                      </a:endParaRPr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algn="ctr">
                        <a:spcBef>
                          <a:spcPct val="0"/>
                        </a:spcBef>
                        <a:buNone/>
                      </a:pPr>
                      <a:r>
                        <a:rPr lang="zh-CN" altLang="en-US" b="1" dirty="0">
                          <a:solidFill>
                            <a:srgbClr val="0000FF"/>
                          </a:solidFill>
                          <a:ea typeface="隶书" panose="02010509060101010101" pitchFamily="49" charset="-122"/>
                        </a:rPr>
                        <a:t>语</a:t>
                      </a:r>
                      <a:endParaRPr lang="zh-CN" altLang="en-US" dirty="0">
                        <a:ea typeface="Times New Roman" panose="02020603050405020304" pitchFamily="18" charset="0"/>
                      </a:endParaRPr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algn="ctr">
                        <a:spcBef>
                          <a:spcPct val="0"/>
                        </a:spcBef>
                        <a:buNone/>
                      </a:pPr>
                      <a:r>
                        <a:rPr lang="zh-CN" altLang="en-US" b="1" dirty="0">
                          <a:solidFill>
                            <a:srgbClr val="0000FF"/>
                          </a:solidFill>
                          <a:ea typeface="隶书" panose="02010509060101010101" pitchFamily="49" charset="-122"/>
                        </a:rPr>
                        <a:t>语</a:t>
                      </a:r>
                      <a:endParaRPr lang="zh-CN" altLang="en-US" dirty="0">
                        <a:ea typeface="Times New Roman" panose="02020603050405020304" pitchFamily="18" charset="0"/>
                      </a:endParaRPr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8962"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algn="ctr">
                        <a:spcBef>
                          <a:spcPct val="0"/>
                        </a:spcBef>
                        <a:buNone/>
                      </a:pPr>
                      <a:r>
                        <a:rPr lang="zh-CN" altLang="en-US" b="1" dirty="0">
                          <a:solidFill>
                            <a:srgbClr val="0000FF"/>
                          </a:solidFill>
                          <a:ea typeface="隶书" panose="02010509060101010101" pitchFamily="49" charset="-122"/>
                        </a:rPr>
                        <a:t>音</a:t>
                      </a:r>
                      <a:endParaRPr lang="zh-CN" altLang="en-US" dirty="0">
                        <a:ea typeface="Times New Roman" panose="02020603050405020304" pitchFamily="18" charset="0"/>
                      </a:endParaRPr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algn="ctr">
                        <a:spcBef>
                          <a:spcPct val="0"/>
                        </a:spcBef>
                        <a:buNone/>
                      </a:pPr>
                      <a:r>
                        <a:rPr lang="zh-CN" altLang="en-US" b="1" dirty="0">
                          <a:solidFill>
                            <a:srgbClr val="0000FF"/>
                          </a:solidFill>
                          <a:ea typeface="隶书" panose="02010509060101010101" pitchFamily="49" charset="-122"/>
                        </a:rPr>
                        <a:t>活动</a:t>
                      </a:r>
                      <a:endParaRPr lang="zh-CN" altLang="en-US" dirty="0">
                        <a:ea typeface="Times New Roman" panose="02020603050405020304" pitchFamily="18" charset="0"/>
                      </a:endParaRPr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algn="ctr">
                        <a:spcBef>
                          <a:spcPct val="0"/>
                        </a:spcBef>
                        <a:buNone/>
                      </a:pPr>
                      <a:r>
                        <a:rPr lang="zh-CN" altLang="en-US" b="1" dirty="0">
                          <a:solidFill>
                            <a:srgbClr val="0000FF"/>
                          </a:solidFill>
                          <a:ea typeface="隶书" panose="02010509060101010101" pitchFamily="49" charset="-122"/>
                        </a:rPr>
                        <a:t>语</a:t>
                      </a:r>
                      <a:endParaRPr lang="zh-CN" altLang="en-US" dirty="0">
                        <a:ea typeface="Times New Roman" panose="02020603050405020304" pitchFamily="18" charset="0"/>
                      </a:endParaRPr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algn="ctr">
                        <a:spcBef>
                          <a:spcPct val="0"/>
                        </a:spcBef>
                        <a:buNone/>
                      </a:pPr>
                      <a:r>
                        <a:rPr lang="zh-CN" altLang="en-US" b="1" dirty="0">
                          <a:solidFill>
                            <a:srgbClr val="0000FF"/>
                          </a:solidFill>
                          <a:ea typeface="隶书" panose="02010509060101010101" pitchFamily="49" charset="-122"/>
                        </a:rPr>
                        <a:t>美</a:t>
                      </a:r>
                      <a:endParaRPr lang="zh-CN" altLang="en-US" dirty="0">
                        <a:ea typeface="Times New Roman" panose="02020603050405020304" pitchFamily="18" charset="0"/>
                      </a:endParaRPr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algn="ctr">
                        <a:spcBef>
                          <a:spcPct val="0"/>
                        </a:spcBef>
                        <a:buNone/>
                      </a:pPr>
                      <a:r>
                        <a:rPr lang="zh-CN" altLang="en-US" b="1" dirty="0">
                          <a:solidFill>
                            <a:srgbClr val="0000FF"/>
                          </a:solidFill>
                          <a:ea typeface="隶书" panose="02010509060101010101" pitchFamily="49" charset="-122"/>
                        </a:rPr>
                        <a:t>音</a:t>
                      </a:r>
                      <a:endParaRPr lang="zh-CN" altLang="en-US" dirty="0">
                        <a:ea typeface="Times New Roman" panose="02020603050405020304" pitchFamily="18" charset="0"/>
                      </a:endParaRPr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7459" name="文本框 19688"/>
          <p:cNvSpPr txBox="1"/>
          <p:nvPr/>
        </p:nvSpPr>
        <p:spPr>
          <a:xfrm>
            <a:off x="2987675" y="620713"/>
            <a:ext cx="3816350" cy="650875"/>
          </a:xfrm>
          <a:prstGeom prst="rect">
            <a:avLst/>
          </a:prstGeom>
          <a:solidFill>
            <a:schemeClr val="bg1"/>
          </a:solidFill>
          <a:ln w="9525" cap="flat" cmpd="sng">
            <a:solidFill>
              <a:schemeClr val="bg1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t" anchorCtr="0">
            <a:spAutoFit/>
          </a:bodyPr>
          <a:p>
            <a:pPr>
              <a:spcBef>
                <a:spcPct val="50000"/>
              </a:spcBef>
            </a:pPr>
            <a:r>
              <a:rPr lang="zh-CN" altLang="en-US" sz="3600" b="1" dirty="0">
                <a:solidFill>
                  <a:srgbClr val="993366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二（</a:t>
            </a:r>
            <a:r>
              <a:rPr lang="en-US" altLang="zh-CN" sz="3600" b="1" dirty="0">
                <a:solidFill>
                  <a:srgbClr val="993366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2</a:t>
            </a:r>
            <a:r>
              <a:rPr lang="zh-CN" altLang="en-US" sz="3600" b="1" dirty="0">
                <a:solidFill>
                  <a:srgbClr val="993366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）班日课表</a:t>
            </a:r>
            <a:endParaRPr lang="zh-CN" altLang="en-US" sz="3600" b="1" dirty="0">
              <a:solidFill>
                <a:srgbClr val="993366"/>
              </a:solidFill>
              <a:latin typeface="Times New Roman" panose="02020603050405020304" pitchFamily="18" charset="0"/>
              <a:ea typeface="黑体" panose="02010609060101010101" pitchFamily="2" charset="-122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8433" name="矩形 16403"/>
          <p:cNvSpPr/>
          <p:nvPr/>
        </p:nvSpPr>
        <p:spPr>
          <a:xfrm>
            <a:off x="6934200" y="2362200"/>
            <a:ext cx="990600" cy="533400"/>
          </a:xfrm>
          <a:prstGeom prst="rect">
            <a:avLst/>
          </a:pr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t" anchorCtr="0"/>
          <a:p>
            <a:endParaRPr lang="zh-CN" altLang="en-US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8434" name="矩形 16402"/>
          <p:cNvSpPr/>
          <p:nvPr/>
        </p:nvSpPr>
        <p:spPr>
          <a:xfrm>
            <a:off x="4648200" y="2362200"/>
            <a:ext cx="990600" cy="533400"/>
          </a:xfrm>
          <a:prstGeom prst="rect">
            <a:avLst/>
          </a:pr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t" anchorCtr="0"/>
          <a:p>
            <a:endParaRPr lang="zh-CN" altLang="en-US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8435" name="矩形 16401"/>
          <p:cNvSpPr/>
          <p:nvPr/>
        </p:nvSpPr>
        <p:spPr>
          <a:xfrm>
            <a:off x="2743200" y="2362200"/>
            <a:ext cx="990600" cy="533400"/>
          </a:xfrm>
          <a:prstGeom prst="rect">
            <a:avLst/>
          </a:pr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t" anchorCtr="0"/>
          <a:p>
            <a:endParaRPr lang="zh-CN" altLang="en-US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8436" name="矩形 16400"/>
          <p:cNvSpPr/>
          <p:nvPr/>
        </p:nvSpPr>
        <p:spPr>
          <a:xfrm>
            <a:off x="685800" y="2362200"/>
            <a:ext cx="990600" cy="533400"/>
          </a:xfrm>
          <a:prstGeom prst="rect">
            <a:avLst/>
          </a:pr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t" anchorCtr="0"/>
          <a:p>
            <a:endParaRPr lang="zh-CN" altLang="en-US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pic>
        <p:nvPicPr>
          <p:cNvPr id="18437" name="图片 16385" descr="gushishu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343400" y="838200"/>
            <a:ext cx="1828800" cy="13462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8438" name="图片 16386" descr="labi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05000" y="685800"/>
            <a:ext cx="2378075" cy="165576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8439" name="图片 16387" descr="qianbihe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29400" y="685800"/>
            <a:ext cx="1676400" cy="16764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8440" name="图片 16390" descr="xs204012">
            <a:hlinkClick r:id="rId4"/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914400"/>
            <a:ext cx="2286000" cy="145573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8441" name="文本框 16391"/>
          <p:cNvSpPr txBox="1"/>
          <p:nvPr/>
        </p:nvSpPr>
        <p:spPr>
          <a:xfrm>
            <a:off x="762000" y="2376488"/>
            <a:ext cx="838200" cy="519112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>
              <a:spcBef>
                <a:spcPct val="50000"/>
              </a:spcBef>
            </a:pPr>
            <a:r>
              <a:rPr lang="en-US" altLang="zh-CN" sz="2800" b="1">
                <a:latin typeface="Times New Roman" panose="02020603050405020304" pitchFamily="18" charset="0"/>
                <a:ea typeface="宋体" panose="02010600030101010101" pitchFamily="2" charset="-122"/>
              </a:rPr>
              <a:t>5</a:t>
            </a:r>
            <a:r>
              <a:rPr lang="zh-CN" altLang="en-US" sz="2800" b="1">
                <a:latin typeface="Times New Roman" panose="02020603050405020304" pitchFamily="18" charset="0"/>
                <a:ea typeface="宋体" panose="02010600030101010101" pitchFamily="2" charset="-122"/>
              </a:rPr>
              <a:t>元</a:t>
            </a:r>
            <a:endParaRPr lang="zh-CN" altLang="en-US" sz="2800" b="1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8442" name="文本框 16392"/>
          <p:cNvSpPr txBox="1"/>
          <p:nvPr/>
        </p:nvSpPr>
        <p:spPr>
          <a:xfrm>
            <a:off x="2819400" y="2376488"/>
            <a:ext cx="1219200" cy="519112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>
              <a:spcBef>
                <a:spcPct val="50000"/>
              </a:spcBef>
            </a:pPr>
            <a:r>
              <a:rPr lang="en-US" altLang="zh-CN" sz="2800" b="1">
                <a:latin typeface="Times New Roman" panose="02020603050405020304" pitchFamily="18" charset="0"/>
                <a:ea typeface="宋体" panose="02010600030101010101" pitchFamily="2" charset="-122"/>
              </a:rPr>
              <a:t>3</a:t>
            </a:r>
            <a:r>
              <a:rPr lang="zh-CN" altLang="en-US" sz="2800" b="1">
                <a:latin typeface="Times New Roman" panose="02020603050405020304" pitchFamily="18" charset="0"/>
                <a:ea typeface="宋体" panose="02010600030101010101" pitchFamily="2" charset="-122"/>
              </a:rPr>
              <a:t>元</a:t>
            </a:r>
            <a:endParaRPr lang="zh-CN" altLang="en-US" sz="2800" b="1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8443" name="文本框 16393"/>
          <p:cNvSpPr txBox="1"/>
          <p:nvPr/>
        </p:nvSpPr>
        <p:spPr>
          <a:xfrm>
            <a:off x="4800600" y="2376488"/>
            <a:ext cx="1143000" cy="519112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>
              <a:spcBef>
                <a:spcPct val="50000"/>
              </a:spcBef>
            </a:pPr>
            <a:r>
              <a:rPr lang="en-US" altLang="zh-CN" sz="2800" b="1">
                <a:latin typeface="Times New Roman" panose="02020603050405020304" pitchFamily="18" charset="0"/>
                <a:ea typeface="宋体" panose="02010600030101010101" pitchFamily="2" charset="-122"/>
              </a:rPr>
              <a:t>6</a:t>
            </a:r>
            <a:r>
              <a:rPr lang="zh-CN" altLang="en-US" sz="2800" b="1">
                <a:latin typeface="Times New Roman" panose="02020603050405020304" pitchFamily="18" charset="0"/>
                <a:ea typeface="宋体" panose="02010600030101010101" pitchFamily="2" charset="-122"/>
              </a:rPr>
              <a:t>元</a:t>
            </a:r>
            <a:endParaRPr lang="zh-CN" altLang="en-US" sz="2800" b="1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8444" name="文本框 16394"/>
          <p:cNvSpPr txBox="1"/>
          <p:nvPr/>
        </p:nvSpPr>
        <p:spPr>
          <a:xfrm>
            <a:off x="7086600" y="2362200"/>
            <a:ext cx="914400" cy="519113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>
              <a:spcBef>
                <a:spcPct val="50000"/>
              </a:spcBef>
            </a:pPr>
            <a:r>
              <a:rPr lang="en-US" altLang="zh-CN" sz="2800" b="1">
                <a:latin typeface="Times New Roman" panose="02020603050405020304" pitchFamily="18" charset="0"/>
                <a:ea typeface="宋体" panose="02010600030101010101" pitchFamily="2" charset="-122"/>
              </a:rPr>
              <a:t>4</a:t>
            </a:r>
            <a:r>
              <a:rPr lang="zh-CN" altLang="en-US" sz="2800" b="1">
                <a:latin typeface="Times New Roman" panose="02020603050405020304" pitchFamily="18" charset="0"/>
                <a:ea typeface="宋体" panose="02010600030101010101" pitchFamily="2" charset="-122"/>
              </a:rPr>
              <a:t>元</a:t>
            </a:r>
            <a:endParaRPr lang="zh-CN" altLang="en-US" sz="2800" b="1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grpSp>
        <p:nvGrpSpPr>
          <p:cNvPr id="16407" name="组合 16406"/>
          <p:cNvGrpSpPr/>
          <p:nvPr/>
        </p:nvGrpSpPr>
        <p:grpSpPr>
          <a:xfrm>
            <a:off x="914400" y="3581400"/>
            <a:ext cx="5105400" cy="519113"/>
            <a:chOff x="576" y="2256"/>
            <a:chExt cx="3216" cy="327"/>
          </a:xfrm>
        </p:grpSpPr>
        <p:sp>
          <p:nvSpPr>
            <p:cNvPr id="18446" name="文本框 16404"/>
            <p:cNvSpPr txBox="1"/>
            <p:nvPr/>
          </p:nvSpPr>
          <p:spPr>
            <a:xfrm>
              <a:off x="576" y="2256"/>
              <a:ext cx="1152" cy="327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 anchorCtr="0">
              <a:spAutoFit/>
            </a:bodyPr>
            <a:p>
              <a:pPr>
                <a:spcBef>
                  <a:spcPct val="50000"/>
                </a:spcBef>
              </a:pPr>
              <a:r>
                <a:rPr lang="en-US" altLang="zh-CN" sz="2800" b="1" dirty="0">
                  <a:latin typeface="Times New Roman" panose="02020603050405020304" pitchFamily="18" charset="0"/>
                  <a:ea typeface="宋体" panose="02010600030101010101" pitchFamily="2" charset="-122"/>
                </a:rPr>
                <a:t>2</a:t>
              </a:r>
              <a:r>
                <a:rPr lang="zh-CN" altLang="en-US" sz="2800" b="1" dirty="0">
                  <a:latin typeface="Times New Roman" panose="02020603050405020304" pitchFamily="18" charset="0"/>
                  <a:ea typeface="宋体" panose="02010600030101010101" pitchFamily="2" charset="-122"/>
                </a:rPr>
                <a:t>本故事书：</a:t>
              </a:r>
              <a:endParaRPr lang="zh-CN" altLang="en-US" sz="2800" b="1"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sp>
          <p:nvSpPr>
            <p:cNvPr id="18447" name="直接连接符 16405"/>
            <p:cNvSpPr/>
            <p:nvPr/>
          </p:nvSpPr>
          <p:spPr>
            <a:xfrm>
              <a:off x="1776" y="2544"/>
              <a:ext cx="2016" cy="0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</p:sp>
      </p:grpSp>
      <p:grpSp>
        <p:nvGrpSpPr>
          <p:cNvPr id="16413" name="组合 16412"/>
          <p:cNvGrpSpPr/>
          <p:nvPr/>
        </p:nvGrpSpPr>
        <p:grpSpPr>
          <a:xfrm>
            <a:off x="914400" y="4343400"/>
            <a:ext cx="5105400" cy="519113"/>
            <a:chOff x="576" y="2736"/>
            <a:chExt cx="3216" cy="327"/>
          </a:xfrm>
        </p:grpSpPr>
        <p:sp>
          <p:nvSpPr>
            <p:cNvPr id="18449" name="文本框 16407"/>
            <p:cNvSpPr txBox="1"/>
            <p:nvPr/>
          </p:nvSpPr>
          <p:spPr>
            <a:xfrm>
              <a:off x="576" y="2736"/>
              <a:ext cx="1392" cy="327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 anchorCtr="0">
              <a:spAutoFit/>
            </a:bodyPr>
            <a:p>
              <a:pPr>
                <a:spcBef>
                  <a:spcPct val="50000"/>
                </a:spcBef>
              </a:pPr>
              <a:r>
                <a:rPr lang="en-US" altLang="zh-CN" sz="2800" b="1" dirty="0">
                  <a:latin typeface="Times New Roman" panose="02020603050405020304" pitchFamily="18" charset="0"/>
                  <a:ea typeface="宋体" panose="02010600030101010101" pitchFamily="2" charset="-122"/>
                </a:rPr>
                <a:t>6</a:t>
              </a:r>
              <a:r>
                <a:rPr lang="zh-CN" altLang="en-US" sz="2800" b="1" dirty="0">
                  <a:latin typeface="Times New Roman" panose="02020603050405020304" pitchFamily="18" charset="0"/>
                  <a:ea typeface="宋体" panose="02010600030101010101" pitchFamily="2" charset="-122"/>
                </a:rPr>
                <a:t>只铅笔盒</a:t>
              </a:r>
              <a:r>
                <a:rPr lang="zh-CN" altLang="en-US" b="1" dirty="0">
                  <a:latin typeface="Times New Roman" panose="02020603050405020304" pitchFamily="18" charset="0"/>
                  <a:ea typeface="宋体" panose="02010600030101010101" pitchFamily="2" charset="-122"/>
                </a:rPr>
                <a:t>：</a:t>
              </a:r>
              <a:endParaRPr lang="zh-CN" altLang="en-US" b="1"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sp>
          <p:nvSpPr>
            <p:cNvPr id="18450" name="直接连接符 16408"/>
            <p:cNvSpPr/>
            <p:nvPr/>
          </p:nvSpPr>
          <p:spPr>
            <a:xfrm>
              <a:off x="1776" y="2976"/>
              <a:ext cx="2016" cy="0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</p:sp>
      </p:grpSp>
      <p:sp>
        <p:nvSpPr>
          <p:cNvPr id="16410" name="文本框 16409"/>
          <p:cNvSpPr txBox="1"/>
          <p:nvPr/>
        </p:nvSpPr>
        <p:spPr>
          <a:xfrm>
            <a:off x="3276600" y="3581400"/>
            <a:ext cx="2590800" cy="45720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>
              <a:spcBef>
                <a:spcPct val="50000"/>
              </a:spcBef>
            </a:pPr>
            <a:r>
              <a:rPr lang="en-US" altLang="zh-CN" dirty="0">
                <a:solidFill>
                  <a:srgbClr val="990099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2×6</a:t>
            </a:r>
            <a:r>
              <a:rPr lang="zh-CN" altLang="en-US" dirty="0">
                <a:solidFill>
                  <a:srgbClr val="990099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＝</a:t>
            </a:r>
            <a:r>
              <a:rPr lang="en-US" altLang="zh-CN" dirty="0">
                <a:solidFill>
                  <a:srgbClr val="990099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12</a:t>
            </a:r>
            <a:r>
              <a:rPr lang="zh-CN" altLang="en-US" dirty="0">
                <a:solidFill>
                  <a:srgbClr val="990099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（元）</a:t>
            </a:r>
            <a:endParaRPr lang="zh-CN" altLang="en-US">
              <a:solidFill>
                <a:srgbClr val="990099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6411" name="文本框 16410"/>
          <p:cNvSpPr txBox="1"/>
          <p:nvPr/>
        </p:nvSpPr>
        <p:spPr>
          <a:xfrm>
            <a:off x="3276600" y="4343400"/>
            <a:ext cx="2362200" cy="45720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>
              <a:spcBef>
                <a:spcPct val="50000"/>
              </a:spcBef>
            </a:pPr>
            <a:r>
              <a:rPr lang="en-US" altLang="zh-CN" dirty="0">
                <a:solidFill>
                  <a:srgbClr val="990099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6×4</a:t>
            </a:r>
            <a:r>
              <a:rPr lang="zh-CN" altLang="en-US" dirty="0">
                <a:solidFill>
                  <a:srgbClr val="990099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＝</a:t>
            </a:r>
            <a:r>
              <a:rPr lang="en-US" altLang="zh-CN" dirty="0">
                <a:solidFill>
                  <a:srgbClr val="990099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24</a:t>
            </a:r>
            <a:r>
              <a:rPr lang="zh-CN" altLang="en-US" dirty="0">
                <a:solidFill>
                  <a:srgbClr val="990099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（元）</a:t>
            </a:r>
            <a:endParaRPr lang="zh-CN" altLang="en-US">
              <a:solidFill>
                <a:srgbClr val="990099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6412" name="文本框 16411"/>
          <p:cNvSpPr txBox="1"/>
          <p:nvPr/>
        </p:nvSpPr>
        <p:spPr>
          <a:xfrm>
            <a:off x="838200" y="5105400"/>
            <a:ext cx="6172200" cy="519113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>
              <a:spcBef>
                <a:spcPct val="50000"/>
              </a:spcBef>
            </a:pPr>
            <a:r>
              <a:rPr lang="zh-CN" altLang="en-US" sz="2800" b="1" dirty="0">
                <a:latin typeface="Times New Roman" panose="02020603050405020304" pitchFamily="18" charset="0"/>
                <a:ea typeface="宋体" panose="02010600030101010101" pitchFamily="2" charset="-122"/>
              </a:rPr>
              <a:t>如果带</a:t>
            </a:r>
            <a:r>
              <a:rPr lang="en-US" altLang="zh-CN" sz="2800" b="1" dirty="0">
                <a:latin typeface="Times New Roman" panose="02020603050405020304" pitchFamily="18" charset="0"/>
                <a:ea typeface="宋体" panose="02010600030101010101" pitchFamily="2" charset="-122"/>
              </a:rPr>
              <a:t>20</a:t>
            </a:r>
            <a:r>
              <a:rPr lang="zh-CN" altLang="en-US" sz="2800" b="1" dirty="0">
                <a:latin typeface="Times New Roman" panose="02020603050405020304" pitchFamily="18" charset="0"/>
                <a:ea typeface="宋体" panose="02010600030101010101" pitchFamily="2" charset="-122"/>
              </a:rPr>
              <a:t>元钱，买</a:t>
            </a:r>
            <a:r>
              <a:rPr lang="en-US" altLang="zh-CN" sz="2800" b="1" dirty="0">
                <a:latin typeface="Times New Roman" panose="02020603050405020304" pitchFamily="18" charset="0"/>
                <a:ea typeface="宋体" panose="02010600030101010101" pitchFamily="2" charset="-122"/>
              </a:rPr>
              <a:t>6</a:t>
            </a:r>
            <a:r>
              <a:rPr lang="zh-CN" altLang="en-US" sz="2800" b="1" dirty="0">
                <a:latin typeface="Times New Roman" panose="02020603050405020304" pitchFamily="18" charset="0"/>
                <a:ea typeface="宋体" panose="02010600030101010101" pitchFamily="2" charset="-122"/>
              </a:rPr>
              <a:t>包蜡笔够不够？</a:t>
            </a:r>
            <a:endParaRPr lang="zh-CN" altLang="en-US" sz="2800" b="1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64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64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64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64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16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7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64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64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64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64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164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16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410" grpId="0"/>
      <p:bldP spid="16411" grpId="0"/>
      <p:bldP spid="1641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19457" name="组合 24577"/>
          <p:cNvGrpSpPr/>
          <p:nvPr/>
        </p:nvGrpSpPr>
        <p:grpSpPr>
          <a:xfrm>
            <a:off x="7991475" y="6569075"/>
            <a:ext cx="1152525" cy="288925"/>
            <a:chOff x="476" y="73"/>
            <a:chExt cx="726" cy="182"/>
          </a:xfrm>
        </p:grpSpPr>
        <p:sp>
          <p:nvSpPr>
            <p:cNvPr id="19458" name="右箭头 24578">
              <a:hlinkClick r:id="" action="ppaction://hlinkshowjump?jump=nextslide"/>
            </p:cNvPr>
            <p:cNvSpPr/>
            <p:nvPr/>
          </p:nvSpPr>
          <p:spPr>
            <a:xfrm>
              <a:off x="884" y="73"/>
              <a:ext cx="318" cy="182"/>
            </a:xfrm>
            <a:prstGeom prst="rightArrow">
              <a:avLst>
                <a:gd name="adj1" fmla="val 50000"/>
                <a:gd name="adj2" fmla="val 43673"/>
              </a:avLst>
            </a:prstGeom>
            <a:noFill/>
            <a:ln w="9525" cap="flat" cmpd="sng">
              <a:solidFill>
                <a:srgbClr val="FFCC99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t" anchorCtr="0"/>
            <a:p>
              <a:endParaRPr lang="zh-CN" altLang="en-US"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sp>
          <p:nvSpPr>
            <p:cNvPr id="19459" name="右箭头 24579">
              <a:hlinkClick r:id="" action="ppaction://hlinkshowjump?jump=previousslide"/>
            </p:cNvPr>
            <p:cNvSpPr/>
            <p:nvPr/>
          </p:nvSpPr>
          <p:spPr>
            <a:xfrm rot="10800000">
              <a:off x="476" y="73"/>
              <a:ext cx="318" cy="182"/>
            </a:xfrm>
            <a:prstGeom prst="rightArrow">
              <a:avLst>
                <a:gd name="adj1" fmla="val 50000"/>
                <a:gd name="adj2" fmla="val 43673"/>
              </a:avLst>
            </a:prstGeom>
            <a:noFill/>
            <a:ln w="9525" cap="flat" cmpd="sng">
              <a:solidFill>
                <a:srgbClr val="FFCC00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t" anchorCtr="0"/>
            <a:p>
              <a:endParaRPr lang="zh-CN" altLang="en-US"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</p:grpSp>
      <p:pic>
        <p:nvPicPr>
          <p:cNvPr id="19460" name="图片 24580" descr="frog011s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759450" y="2852738"/>
            <a:ext cx="3144838" cy="36004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4582" name="文本框 24581"/>
          <p:cNvSpPr txBox="1"/>
          <p:nvPr/>
        </p:nvSpPr>
        <p:spPr>
          <a:xfrm>
            <a:off x="5291138" y="1484313"/>
            <a:ext cx="4033837" cy="91440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algn="ctr">
              <a:spcBef>
                <a:spcPct val="50000"/>
              </a:spcBef>
            </a:pPr>
            <a:r>
              <a:rPr lang="zh-CN" altLang="en-US" sz="5400" b="1" dirty="0">
                <a:solidFill>
                  <a:srgbClr val="3333FF"/>
                </a:solidFill>
                <a:latin typeface="Arial" panose="020B0604020202020204" pitchFamily="34" charset="0"/>
                <a:ea typeface="华文新魏" panose="02010800040101010101" pitchFamily="2" charset="-122"/>
              </a:rPr>
              <a:t>数学游戏</a:t>
            </a:r>
            <a:endParaRPr lang="zh-CN" altLang="en-US" sz="5400" b="1" dirty="0">
              <a:solidFill>
                <a:srgbClr val="3333FF"/>
              </a:solidFill>
              <a:latin typeface="Arial" panose="020B0604020202020204" pitchFamily="34" charset="0"/>
              <a:ea typeface="华文新魏" panose="02010800040101010101" pitchFamily="2" charset="-122"/>
            </a:endParaRPr>
          </a:p>
        </p:txBody>
      </p:sp>
      <p:sp>
        <p:nvSpPr>
          <p:cNvPr id="24583" name="圆角矩形 24582"/>
          <p:cNvSpPr/>
          <p:nvPr/>
        </p:nvSpPr>
        <p:spPr>
          <a:xfrm>
            <a:off x="539750" y="908050"/>
            <a:ext cx="4824413" cy="5473700"/>
          </a:xfrm>
          <a:prstGeom prst="roundRect">
            <a:avLst>
              <a:gd name="adj" fmla="val 16667"/>
            </a:avLst>
          </a:prstGeom>
          <a:solidFill>
            <a:srgbClr val="FFFF99"/>
          </a:solidFill>
          <a:ln w="9525" cap="flat" cmpd="sng">
            <a:solidFill>
              <a:srgbClr val="CC00FF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t" anchorCtr="0"/>
          <a:p>
            <a:endParaRPr lang="zh-CN" altLang="en-US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grpSp>
        <p:nvGrpSpPr>
          <p:cNvPr id="24584" name="组合 24583"/>
          <p:cNvGrpSpPr/>
          <p:nvPr/>
        </p:nvGrpSpPr>
        <p:grpSpPr>
          <a:xfrm>
            <a:off x="395288" y="1916113"/>
            <a:ext cx="5473700" cy="576262"/>
            <a:chOff x="204" y="981"/>
            <a:chExt cx="3448" cy="363"/>
          </a:xfrm>
        </p:grpSpPr>
        <p:sp>
          <p:nvSpPr>
            <p:cNvPr id="19464" name="文本框 24584"/>
            <p:cNvSpPr txBox="1"/>
            <p:nvPr/>
          </p:nvSpPr>
          <p:spPr>
            <a:xfrm>
              <a:off x="204" y="1010"/>
              <a:ext cx="3448" cy="288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 anchorCtr="0">
              <a:spAutoFit/>
            </a:bodyPr>
            <a:p>
              <a:pPr algn="ctr">
                <a:spcBef>
                  <a:spcPct val="50000"/>
                </a:spcBef>
              </a:pPr>
              <a:r>
                <a:rPr lang="en-US" altLang="zh-CN" b="1" dirty="0">
                  <a:latin typeface="楷体_GB2312" pitchFamily="49" charset="-122"/>
                  <a:ea typeface="楷体_GB2312" pitchFamily="49" charset="-122"/>
                </a:rPr>
                <a:t>1</a:t>
              </a:r>
              <a:r>
                <a:rPr lang="zh-CN" altLang="en-US" b="1" dirty="0">
                  <a:latin typeface="楷体_GB2312" pitchFamily="49" charset="-122"/>
                  <a:ea typeface="楷体_GB2312" pitchFamily="49" charset="-122"/>
                </a:rPr>
                <a:t>只　　</a:t>
              </a:r>
              <a:r>
                <a:rPr lang="en-US" altLang="zh-CN" b="1" dirty="0">
                  <a:latin typeface="楷体_GB2312" pitchFamily="49" charset="-122"/>
                  <a:ea typeface="楷体_GB2312" pitchFamily="49" charset="-122"/>
                </a:rPr>
                <a:t>1</a:t>
              </a:r>
              <a:r>
                <a:rPr lang="zh-CN" altLang="en-US" b="1" dirty="0">
                  <a:latin typeface="楷体_GB2312" pitchFamily="49" charset="-122"/>
                  <a:ea typeface="楷体_GB2312" pitchFamily="49" charset="-122"/>
                </a:rPr>
                <a:t>张嘴，</a:t>
              </a:r>
              <a:r>
                <a:rPr lang="en-US" altLang="zh-CN" b="1" dirty="0">
                  <a:latin typeface="楷体_GB2312" pitchFamily="49" charset="-122"/>
                  <a:ea typeface="楷体_GB2312" pitchFamily="49" charset="-122"/>
                </a:rPr>
                <a:t>2</a:t>
              </a:r>
              <a:r>
                <a:rPr lang="zh-CN" altLang="en-US" b="1" dirty="0">
                  <a:latin typeface="楷体_GB2312" pitchFamily="49" charset="-122"/>
                  <a:ea typeface="楷体_GB2312" pitchFamily="49" charset="-122"/>
                </a:rPr>
                <a:t>只眼睛，</a:t>
              </a:r>
              <a:r>
                <a:rPr lang="en-US" altLang="zh-CN" b="1" dirty="0">
                  <a:latin typeface="楷体_GB2312" pitchFamily="49" charset="-122"/>
                  <a:ea typeface="楷体_GB2312" pitchFamily="49" charset="-122"/>
                </a:rPr>
                <a:t>4</a:t>
              </a:r>
              <a:r>
                <a:rPr lang="zh-CN" altLang="en-US" b="1" dirty="0">
                  <a:latin typeface="楷体_GB2312" pitchFamily="49" charset="-122"/>
                  <a:ea typeface="楷体_GB2312" pitchFamily="49" charset="-122"/>
                </a:rPr>
                <a:t>条腿。</a:t>
              </a:r>
              <a:endParaRPr lang="zh-CN" altLang="en-US" b="1" dirty="0">
                <a:latin typeface="楷体_GB2312" pitchFamily="49" charset="-122"/>
                <a:ea typeface="楷体_GB2312" pitchFamily="49" charset="-122"/>
              </a:endParaRPr>
            </a:p>
          </p:txBody>
        </p:sp>
        <p:pic>
          <p:nvPicPr>
            <p:cNvPr id="19465" name="图片 24585" descr="frog011s"/>
            <p:cNvPicPr>
              <a:picLocks noChangeAspect="1"/>
            </p:cNvPicPr>
            <p:nvPr/>
          </p:nvPicPr>
          <p:blipFill>
            <a:blip r:embed="rId1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793" y="981"/>
              <a:ext cx="317" cy="363"/>
            </a:xfrm>
            <a:prstGeom prst="rect">
              <a:avLst/>
            </a:prstGeom>
            <a:noFill/>
            <a:ln w="9525">
              <a:noFill/>
            </a:ln>
          </p:spPr>
        </p:pic>
      </p:grpSp>
      <p:grpSp>
        <p:nvGrpSpPr>
          <p:cNvPr id="24587" name="组合 24586"/>
          <p:cNvGrpSpPr/>
          <p:nvPr/>
        </p:nvGrpSpPr>
        <p:grpSpPr>
          <a:xfrm>
            <a:off x="323850" y="2636838"/>
            <a:ext cx="5473700" cy="576262"/>
            <a:chOff x="204" y="981"/>
            <a:chExt cx="3448" cy="363"/>
          </a:xfrm>
        </p:grpSpPr>
        <p:sp>
          <p:nvSpPr>
            <p:cNvPr id="19467" name="文本框 24587"/>
            <p:cNvSpPr txBox="1"/>
            <p:nvPr/>
          </p:nvSpPr>
          <p:spPr>
            <a:xfrm>
              <a:off x="204" y="1010"/>
              <a:ext cx="3448" cy="288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 anchorCtr="0">
              <a:spAutoFit/>
            </a:bodyPr>
            <a:p>
              <a:pPr algn="ctr">
                <a:spcBef>
                  <a:spcPct val="50000"/>
                </a:spcBef>
              </a:pPr>
              <a:r>
                <a:rPr lang="en-US" altLang="zh-CN" b="1" dirty="0">
                  <a:latin typeface="楷体_GB2312" pitchFamily="49" charset="-122"/>
                  <a:ea typeface="楷体_GB2312" pitchFamily="49" charset="-122"/>
                </a:rPr>
                <a:t>2</a:t>
              </a:r>
              <a:r>
                <a:rPr lang="zh-CN" altLang="en-US" b="1" dirty="0">
                  <a:latin typeface="楷体_GB2312" pitchFamily="49" charset="-122"/>
                  <a:ea typeface="楷体_GB2312" pitchFamily="49" charset="-122"/>
                </a:rPr>
                <a:t>只　　</a:t>
              </a:r>
              <a:r>
                <a:rPr lang="en-US" altLang="zh-CN" sz="1800" b="1">
                  <a:latin typeface="Arial" panose="020B0604020202020204" pitchFamily="34" charset="0"/>
                  <a:ea typeface="宋体" panose="02010600030101010101" pitchFamily="2" charset="-122"/>
                </a:rPr>
                <a:t>‥</a:t>
              </a:r>
              <a:r>
                <a:rPr lang="zh-CN" altLang="en-US" b="1" dirty="0">
                  <a:latin typeface="楷体_GB2312" pitchFamily="49" charset="-122"/>
                  <a:ea typeface="楷体_GB2312" pitchFamily="49" charset="-122"/>
                </a:rPr>
                <a:t>张嘴，</a:t>
              </a:r>
              <a:r>
                <a:rPr lang="en-US" altLang="en-US" sz="1800" b="1">
                  <a:latin typeface="Arial" panose="020B0604020202020204" pitchFamily="34" charset="0"/>
                  <a:ea typeface="宋体" panose="02010600030101010101" pitchFamily="2" charset="-122"/>
                </a:rPr>
                <a:t>‥</a:t>
              </a:r>
              <a:r>
                <a:rPr lang="zh-CN" altLang="en-US" b="1" dirty="0">
                  <a:latin typeface="楷体_GB2312" pitchFamily="49" charset="-122"/>
                  <a:ea typeface="楷体_GB2312" pitchFamily="49" charset="-122"/>
                </a:rPr>
                <a:t>只眼睛，</a:t>
              </a:r>
              <a:r>
                <a:rPr lang="en-US" altLang="en-US" sz="1800" b="1">
                  <a:latin typeface="Arial" panose="020B0604020202020204" pitchFamily="34" charset="0"/>
                  <a:ea typeface="宋体" panose="02010600030101010101" pitchFamily="2" charset="-122"/>
                </a:rPr>
                <a:t>‥</a:t>
              </a:r>
              <a:r>
                <a:rPr lang="zh-CN" altLang="en-US" b="1" dirty="0">
                  <a:latin typeface="楷体_GB2312" pitchFamily="49" charset="-122"/>
                  <a:ea typeface="楷体_GB2312" pitchFamily="49" charset="-122"/>
                </a:rPr>
                <a:t>条腿。</a:t>
              </a:r>
              <a:endParaRPr lang="zh-CN" altLang="en-US" b="1" dirty="0">
                <a:latin typeface="楷体_GB2312" pitchFamily="49" charset="-122"/>
                <a:ea typeface="楷体_GB2312" pitchFamily="49" charset="-122"/>
              </a:endParaRPr>
            </a:p>
          </p:txBody>
        </p:sp>
        <p:pic>
          <p:nvPicPr>
            <p:cNvPr id="19468" name="图片 24588" descr="frog011s"/>
            <p:cNvPicPr>
              <a:picLocks noChangeAspect="1"/>
            </p:cNvPicPr>
            <p:nvPr/>
          </p:nvPicPr>
          <p:blipFill>
            <a:blip r:embed="rId1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793" y="981"/>
              <a:ext cx="317" cy="363"/>
            </a:xfrm>
            <a:prstGeom prst="rect">
              <a:avLst/>
            </a:prstGeom>
            <a:noFill/>
            <a:ln w="9525">
              <a:noFill/>
            </a:ln>
          </p:spPr>
        </p:pic>
      </p:grpSp>
      <p:grpSp>
        <p:nvGrpSpPr>
          <p:cNvPr id="24590" name="组合 24589"/>
          <p:cNvGrpSpPr/>
          <p:nvPr/>
        </p:nvGrpSpPr>
        <p:grpSpPr>
          <a:xfrm>
            <a:off x="322263" y="3284538"/>
            <a:ext cx="5473700" cy="576262"/>
            <a:chOff x="204" y="981"/>
            <a:chExt cx="3448" cy="363"/>
          </a:xfrm>
        </p:grpSpPr>
        <p:sp>
          <p:nvSpPr>
            <p:cNvPr id="19470" name="文本框 24590"/>
            <p:cNvSpPr txBox="1"/>
            <p:nvPr/>
          </p:nvSpPr>
          <p:spPr>
            <a:xfrm>
              <a:off x="204" y="1010"/>
              <a:ext cx="3448" cy="288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 anchorCtr="0">
              <a:spAutoFit/>
            </a:bodyPr>
            <a:p>
              <a:pPr algn="ctr">
                <a:spcBef>
                  <a:spcPct val="50000"/>
                </a:spcBef>
              </a:pPr>
              <a:r>
                <a:rPr lang="en-US" altLang="zh-CN" b="1" dirty="0">
                  <a:latin typeface="楷体_GB2312" pitchFamily="49" charset="-122"/>
                  <a:ea typeface="楷体_GB2312" pitchFamily="49" charset="-122"/>
                </a:rPr>
                <a:t>3</a:t>
              </a:r>
              <a:r>
                <a:rPr lang="zh-CN" altLang="en-US" b="1" dirty="0">
                  <a:latin typeface="楷体_GB2312" pitchFamily="49" charset="-122"/>
                  <a:ea typeface="楷体_GB2312" pitchFamily="49" charset="-122"/>
                </a:rPr>
                <a:t>只　　</a:t>
              </a:r>
              <a:r>
                <a:rPr lang="en-US" altLang="zh-CN" sz="1800" b="1">
                  <a:latin typeface="Arial" panose="020B0604020202020204" pitchFamily="34" charset="0"/>
                  <a:ea typeface="宋体" panose="02010600030101010101" pitchFamily="2" charset="-122"/>
                </a:rPr>
                <a:t>‥</a:t>
              </a:r>
              <a:r>
                <a:rPr lang="zh-CN" altLang="en-US" b="1" dirty="0">
                  <a:latin typeface="楷体_GB2312" pitchFamily="49" charset="-122"/>
                  <a:ea typeface="楷体_GB2312" pitchFamily="49" charset="-122"/>
                </a:rPr>
                <a:t>张嘴，</a:t>
              </a:r>
              <a:r>
                <a:rPr lang="en-US" altLang="en-US" sz="1800" b="1">
                  <a:latin typeface="Arial" panose="020B0604020202020204" pitchFamily="34" charset="0"/>
                  <a:ea typeface="宋体" panose="02010600030101010101" pitchFamily="2" charset="-122"/>
                </a:rPr>
                <a:t>‥</a:t>
              </a:r>
              <a:r>
                <a:rPr lang="zh-CN" altLang="en-US" b="1" dirty="0">
                  <a:latin typeface="楷体_GB2312" pitchFamily="49" charset="-122"/>
                  <a:ea typeface="楷体_GB2312" pitchFamily="49" charset="-122"/>
                </a:rPr>
                <a:t>只眼睛，</a:t>
              </a:r>
              <a:r>
                <a:rPr lang="en-US" altLang="en-US" sz="1800" b="1">
                  <a:latin typeface="Arial" panose="020B0604020202020204" pitchFamily="34" charset="0"/>
                  <a:ea typeface="宋体" panose="02010600030101010101" pitchFamily="2" charset="-122"/>
                </a:rPr>
                <a:t>‥</a:t>
              </a:r>
              <a:r>
                <a:rPr lang="zh-CN" altLang="en-US" b="1" dirty="0">
                  <a:latin typeface="楷体_GB2312" pitchFamily="49" charset="-122"/>
                  <a:ea typeface="楷体_GB2312" pitchFamily="49" charset="-122"/>
                </a:rPr>
                <a:t>条腿。</a:t>
              </a:r>
              <a:endParaRPr lang="zh-CN" altLang="en-US" b="1" dirty="0">
                <a:latin typeface="楷体_GB2312" pitchFamily="49" charset="-122"/>
                <a:ea typeface="楷体_GB2312" pitchFamily="49" charset="-122"/>
              </a:endParaRPr>
            </a:p>
          </p:txBody>
        </p:sp>
        <p:pic>
          <p:nvPicPr>
            <p:cNvPr id="19471" name="图片 24591" descr="frog011s"/>
            <p:cNvPicPr>
              <a:picLocks noChangeAspect="1"/>
            </p:cNvPicPr>
            <p:nvPr/>
          </p:nvPicPr>
          <p:blipFill>
            <a:blip r:embed="rId1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793" y="981"/>
              <a:ext cx="317" cy="363"/>
            </a:xfrm>
            <a:prstGeom prst="rect">
              <a:avLst/>
            </a:prstGeom>
            <a:noFill/>
            <a:ln w="9525">
              <a:noFill/>
            </a:ln>
          </p:spPr>
        </p:pic>
      </p:grpSp>
      <p:grpSp>
        <p:nvGrpSpPr>
          <p:cNvPr id="24593" name="组合 24592"/>
          <p:cNvGrpSpPr/>
          <p:nvPr/>
        </p:nvGrpSpPr>
        <p:grpSpPr>
          <a:xfrm>
            <a:off x="323850" y="4005263"/>
            <a:ext cx="5473700" cy="503237"/>
            <a:chOff x="204" y="981"/>
            <a:chExt cx="3448" cy="363"/>
          </a:xfrm>
        </p:grpSpPr>
        <p:sp>
          <p:nvSpPr>
            <p:cNvPr id="19473" name="文本框 24593"/>
            <p:cNvSpPr txBox="1"/>
            <p:nvPr/>
          </p:nvSpPr>
          <p:spPr>
            <a:xfrm>
              <a:off x="204" y="1010"/>
              <a:ext cx="3448" cy="329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 anchorCtr="0">
              <a:spAutoFit/>
            </a:bodyPr>
            <a:p>
              <a:pPr algn="ctr">
                <a:spcBef>
                  <a:spcPct val="50000"/>
                </a:spcBef>
              </a:pPr>
              <a:r>
                <a:rPr lang="en-US" altLang="zh-CN" b="1" dirty="0">
                  <a:latin typeface="楷体_GB2312" pitchFamily="49" charset="-122"/>
                  <a:ea typeface="楷体_GB2312" pitchFamily="49" charset="-122"/>
                </a:rPr>
                <a:t>4</a:t>
              </a:r>
              <a:r>
                <a:rPr lang="zh-CN" altLang="en-US" b="1" dirty="0">
                  <a:latin typeface="楷体_GB2312" pitchFamily="49" charset="-122"/>
                  <a:ea typeface="楷体_GB2312" pitchFamily="49" charset="-122"/>
                </a:rPr>
                <a:t>只　　</a:t>
              </a:r>
              <a:r>
                <a:rPr lang="en-US" altLang="zh-CN" sz="1800" b="1">
                  <a:latin typeface="Arial" panose="020B0604020202020204" pitchFamily="34" charset="0"/>
                  <a:ea typeface="宋体" panose="02010600030101010101" pitchFamily="2" charset="-122"/>
                </a:rPr>
                <a:t>‥</a:t>
              </a:r>
              <a:r>
                <a:rPr lang="zh-CN" altLang="en-US" b="1" dirty="0">
                  <a:latin typeface="楷体_GB2312" pitchFamily="49" charset="-122"/>
                  <a:ea typeface="楷体_GB2312" pitchFamily="49" charset="-122"/>
                </a:rPr>
                <a:t>张嘴，</a:t>
              </a:r>
              <a:r>
                <a:rPr lang="en-US" altLang="en-US" sz="1800" b="1">
                  <a:latin typeface="Arial" panose="020B0604020202020204" pitchFamily="34" charset="0"/>
                  <a:ea typeface="宋体" panose="02010600030101010101" pitchFamily="2" charset="-122"/>
                </a:rPr>
                <a:t>‥</a:t>
              </a:r>
              <a:r>
                <a:rPr lang="zh-CN" altLang="en-US" b="1" dirty="0">
                  <a:latin typeface="楷体_GB2312" pitchFamily="49" charset="-122"/>
                  <a:ea typeface="楷体_GB2312" pitchFamily="49" charset="-122"/>
                </a:rPr>
                <a:t>只眼睛，</a:t>
              </a:r>
              <a:r>
                <a:rPr lang="en-US" altLang="en-US" sz="1800" b="1">
                  <a:latin typeface="Arial" panose="020B0604020202020204" pitchFamily="34" charset="0"/>
                  <a:ea typeface="宋体" panose="02010600030101010101" pitchFamily="2" charset="-122"/>
                </a:rPr>
                <a:t>‥</a:t>
              </a:r>
              <a:r>
                <a:rPr lang="zh-CN" altLang="en-US" b="1" dirty="0">
                  <a:latin typeface="楷体_GB2312" pitchFamily="49" charset="-122"/>
                  <a:ea typeface="楷体_GB2312" pitchFamily="49" charset="-122"/>
                </a:rPr>
                <a:t>条腿。</a:t>
              </a:r>
              <a:endParaRPr lang="zh-CN" altLang="en-US" b="1" dirty="0">
                <a:latin typeface="楷体_GB2312" pitchFamily="49" charset="-122"/>
                <a:ea typeface="楷体_GB2312" pitchFamily="49" charset="-122"/>
              </a:endParaRPr>
            </a:p>
          </p:txBody>
        </p:sp>
        <p:pic>
          <p:nvPicPr>
            <p:cNvPr id="19474" name="图片 24594" descr="frog011s"/>
            <p:cNvPicPr>
              <a:picLocks noChangeAspect="1"/>
            </p:cNvPicPr>
            <p:nvPr/>
          </p:nvPicPr>
          <p:blipFill>
            <a:blip r:embed="rId1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793" y="981"/>
              <a:ext cx="317" cy="363"/>
            </a:xfrm>
            <a:prstGeom prst="rect">
              <a:avLst/>
            </a:prstGeom>
            <a:noFill/>
            <a:ln w="9525">
              <a:noFill/>
            </a:ln>
          </p:spPr>
        </p:pic>
      </p:grpSp>
      <p:grpSp>
        <p:nvGrpSpPr>
          <p:cNvPr id="24596" name="组合 24595"/>
          <p:cNvGrpSpPr/>
          <p:nvPr/>
        </p:nvGrpSpPr>
        <p:grpSpPr>
          <a:xfrm>
            <a:off x="322263" y="4724400"/>
            <a:ext cx="5473700" cy="576263"/>
            <a:chOff x="204" y="981"/>
            <a:chExt cx="3448" cy="363"/>
          </a:xfrm>
        </p:grpSpPr>
        <p:sp>
          <p:nvSpPr>
            <p:cNvPr id="19476" name="文本框 24596"/>
            <p:cNvSpPr txBox="1"/>
            <p:nvPr/>
          </p:nvSpPr>
          <p:spPr>
            <a:xfrm>
              <a:off x="204" y="1010"/>
              <a:ext cx="3448" cy="288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 anchorCtr="0">
              <a:spAutoFit/>
            </a:bodyPr>
            <a:p>
              <a:pPr algn="ctr">
                <a:spcBef>
                  <a:spcPct val="50000"/>
                </a:spcBef>
              </a:pPr>
              <a:r>
                <a:rPr lang="en-US" altLang="zh-CN" b="1" dirty="0">
                  <a:latin typeface="楷体_GB2312" pitchFamily="49" charset="-122"/>
                  <a:ea typeface="楷体_GB2312" pitchFamily="49" charset="-122"/>
                </a:rPr>
                <a:t>5</a:t>
              </a:r>
              <a:r>
                <a:rPr lang="zh-CN" altLang="en-US" b="1" dirty="0">
                  <a:latin typeface="楷体_GB2312" pitchFamily="49" charset="-122"/>
                  <a:ea typeface="楷体_GB2312" pitchFamily="49" charset="-122"/>
                </a:rPr>
                <a:t>只　　</a:t>
              </a:r>
              <a:r>
                <a:rPr lang="en-US" altLang="zh-CN" sz="1800" b="1">
                  <a:latin typeface="Arial" panose="020B0604020202020204" pitchFamily="34" charset="0"/>
                  <a:ea typeface="宋体" panose="02010600030101010101" pitchFamily="2" charset="-122"/>
                </a:rPr>
                <a:t>‥</a:t>
              </a:r>
              <a:r>
                <a:rPr lang="zh-CN" altLang="en-US" b="1" dirty="0">
                  <a:latin typeface="楷体_GB2312" pitchFamily="49" charset="-122"/>
                  <a:ea typeface="楷体_GB2312" pitchFamily="49" charset="-122"/>
                </a:rPr>
                <a:t>张嘴，</a:t>
              </a:r>
              <a:r>
                <a:rPr lang="en-US" altLang="en-US" sz="1800" b="1">
                  <a:latin typeface="Arial" panose="020B0604020202020204" pitchFamily="34" charset="0"/>
                  <a:ea typeface="宋体" panose="02010600030101010101" pitchFamily="2" charset="-122"/>
                </a:rPr>
                <a:t>‥</a:t>
              </a:r>
              <a:r>
                <a:rPr lang="zh-CN" altLang="en-US" b="1" dirty="0">
                  <a:latin typeface="楷体_GB2312" pitchFamily="49" charset="-122"/>
                  <a:ea typeface="楷体_GB2312" pitchFamily="49" charset="-122"/>
                </a:rPr>
                <a:t>只眼睛，</a:t>
              </a:r>
              <a:r>
                <a:rPr lang="en-US" altLang="en-US" sz="1800" b="1">
                  <a:latin typeface="Arial" panose="020B0604020202020204" pitchFamily="34" charset="0"/>
                  <a:ea typeface="宋体" panose="02010600030101010101" pitchFamily="2" charset="-122"/>
                </a:rPr>
                <a:t>‥</a:t>
              </a:r>
              <a:r>
                <a:rPr lang="zh-CN" altLang="en-US" b="1" dirty="0">
                  <a:latin typeface="楷体_GB2312" pitchFamily="49" charset="-122"/>
                  <a:ea typeface="楷体_GB2312" pitchFamily="49" charset="-122"/>
                </a:rPr>
                <a:t>条腿。</a:t>
              </a:r>
              <a:endParaRPr lang="zh-CN" altLang="en-US" b="1" dirty="0">
                <a:latin typeface="楷体_GB2312" pitchFamily="49" charset="-122"/>
                <a:ea typeface="楷体_GB2312" pitchFamily="49" charset="-122"/>
              </a:endParaRPr>
            </a:p>
          </p:txBody>
        </p:sp>
        <p:pic>
          <p:nvPicPr>
            <p:cNvPr id="19477" name="图片 24597" descr="frog011s"/>
            <p:cNvPicPr>
              <a:picLocks noChangeAspect="1"/>
            </p:cNvPicPr>
            <p:nvPr/>
          </p:nvPicPr>
          <p:blipFill>
            <a:blip r:embed="rId1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793" y="981"/>
              <a:ext cx="317" cy="363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24599" name="文本框 24598"/>
          <p:cNvSpPr txBox="1"/>
          <p:nvPr/>
        </p:nvSpPr>
        <p:spPr>
          <a:xfrm>
            <a:off x="1116013" y="1193800"/>
            <a:ext cx="3889375" cy="579438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algn="ctr">
              <a:spcBef>
                <a:spcPct val="50000"/>
              </a:spcBef>
            </a:pPr>
            <a:r>
              <a:rPr lang="zh-CN" altLang="en-US" sz="3200" dirty="0">
                <a:solidFill>
                  <a:srgbClr val="FF00FF"/>
                </a:solidFill>
                <a:latin typeface="Arial" panose="020B0604020202020204" pitchFamily="34" charset="0"/>
                <a:ea typeface="华文新魏" panose="02010800040101010101" pitchFamily="2" charset="-122"/>
              </a:rPr>
              <a:t>看谁说得又对又快。</a:t>
            </a:r>
            <a:endParaRPr lang="zh-CN" altLang="en-US" sz="3200" dirty="0">
              <a:solidFill>
                <a:srgbClr val="FF00FF"/>
              </a:solidFill>
              <a:latin typeface="Arial" panose="020B0604020202020204" pitchFamily="34" charset="0"/>
              <a:ea typeface="华文新魏" panose="02010800040101010101" pitchFamily="2" charset="-122"/>
            </a:endParaRPr>
          </a:p>
        </p:txBody>
      </p:sp>
      <p:grpSp>
        <p:nvGrpSpPr>
          <p:cNvPr id="24600" name="组合 24599"/>
          <p:cNvGrpSpPr/>
          <p:nvPr/>
        </p:nvGrpSpPr>
        <p:grpSpPr>
          <a:xfrm>
            <a:off x="304800" y="5410200"/>
            <a:ext cx="5473700" cy="576263"/>
            <a:chOff x="204" y="981"/>
            <a:chExt cx="3448" cy="363"/>
          </a:xfrm>
        </p:grpSpPr>
        <p:sp>
          <p:nvSpPr>
            <p:cNvPr id="19480" name="文本框 24600"/>
            <p:cNvSpPr txBox="1"/>
            <p:nvPr/>
          </p:nvSpPr>
          <p:spPr>
            <a:xfrm>
              <a:off x="204" y="1010"/>
              <a:ext cx="3448" cy="288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 anchorCtr="0">
              <a:spAutoFit/>
            </a:bodyPr>
            <a:p>
              <a:pPr algn="ctr">
                <a:spcBef>
                  <a:spcPct val="50000"/>
                </a:spcBef>
              </a:pPr>
              <a:r>
                <a:rPr lang="en-US" altLang="zh-CN" b="1" dirty="0">
                  <a:latin typeface="楷体_GB2312" pitchFamily="49" charset="-122"/>
                  <a:ea typeface="楷体_GB2312" pitchFamily="49" charset="-122"/>
                </a:rPr>
                <a:t>6</a:t>
              </a:r>
              <a:r>
                <a:rPr lang="zh-CN" altLang="en-US" b="1" dirty="0">
                  <a:latin typeface="楷体_GB2312" pitchFamily="49" charset="-122"/>
                  <a:ea typeface="楷体_GB2312" pitchFamily="49" charset="-122"/>
                </a:rPr>
                <a:t>只　　</a:t>
              </a:r>
              <a:r>
                <a:rPr lang="en-US" altLang="zh-CN" sz="1800" b="1">
                  <a:latin typeface="Arial" panose="020B0604020202020204" pitchFamily="34" charset="0"/>
                  <a:ea typeface="宋体" panose="02010600030101010101" pitchFamily="2" charset="-122"/>
                </a:rPr>
                <a:t>‥</a:t>
              </a:r>
              <a:r>
                <a:rPr lang="zh-CN" altLang="en-US" b="1" dirty="0">
                  <a:latin typeface="楷体_GB2312" pitchFamily="49" charset="-122"/>
                  <a:ea typeface="楷体_GB2312" pitchFamily="49" charset="-122"/>
                </a:rPr>
                <a:t>张嘴，</a:t>
              </a:r>
              <a:r>
                <a:rPr lang="en-US" altLang="en-US" sz="1800" b="1">
                  <a:latin typeface="Arial" panose="020B0604020202020204" pitchFamily="34" charset="0"/>
                  <a:ea typeface="宋体" panose="02010600030101010101" pitchFamily="2" charset="-122"/>
                </a:rPr>
                <a:t>‥</a:t>
              </a:r>
              <a:r>
                <a:rPr lang="zh-CN" altLang="en-US" b="1" dirty="0">
                  <a:latin typeface="楷体_GB2312" pitchFamily="49" charset="-122"/>
                  <a:ea typeface="楷体_GB2312" pitchFamily="49" charset="-122"/>
                </a:rPr>
                <a:t>只眼睛，</a:t>
              </a:r>
              <a:r>
                <a:rPr lang="en-US" altLang="en-US" sz="1800" b="1">
                  <a:latin typeface="Arial" panose="020B0604020202020204" pitchFamily="34" charset="0"/>
                  <a:ea typeface="宋体" panose="02010600030101010101" pitchFamily="2" charset="-122"/>
                </a:rPr>
                <a:t>‥</a:t>
              </a:r>
              <a:r>
                <a:rPr lang="zh-CN" altLang="en-US" b="1" dirty="0">
                  <a:latin typeface="楷体_GB2312" pitchFamily="49" charset="-122"/>
                  <a:ea typeface="楷体_GB2312" pitchFamily="49" charset="-122"/>
                </a:rPr>
                <a:t>条腿。</a:t>
              </a:r>
              <a:endParaRPr lang="zh-CN" altLang="en-US" b="1" dirty="0">
                <a:latin typeface="楷体_GB2312" pitchFamily="49" charset="-122"/>
                <a:ea typeface="楷体_GB2312" pitchFamily="49" charset="-122"/>
              </a:endParaRPr>
            </a:p>
          </p:txBody>
        </p:sp>
        <p:pic>
          <p:nvPicPr>
            <p:cNvPr id="19481" name="图片 24601" descr="frog011s"/>
            <p:cNvPicPr>
              <a:picLocks noChangeAspect="1"/>
            </p:cNvPicPr>
            <p:nvPr/>
          </p:nvPicPr>
          <p:blipFill>
            <a:blip r:embed="rId1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793" y="981"/>
              <a:ext cx="317" cy="363"/>
            </a:xfrm>
            <a:prstGeom prst="rect">
              <a:avLst/>
            </a:prstGeom>
            <a:noFill/>
            <a:ln w="9525">
              <a:noFill/>
            </a:ln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45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45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45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245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3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8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9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4599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4599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1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45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458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45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45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458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45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45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245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45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45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2458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45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45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2459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45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45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2459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245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45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246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246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246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82" grpId="0"/>
      <p:bldP spid="2459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5121" name="图片 2056" descr="30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2202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122" name="矩形 2051"/>
          <p:cNvSpPr/>
          <p:nvPr/>
        </p:nvSpPr>
        <p:spPr>
          <a:xfrm>
            <a:off x="1219200" y="1676400"/>
            <a:ext cx="6248400" cy="2514600"/>
          </a:xfrm>
          <a:prstGeom prst="rect">
            <a:avLst/>
          </a:prstGeom>
        </p:spPr>
        <p:txBody>
          <a:bodyPr wrap="none" fromWordArt="1">
            <a:prstTxWarp prst="textCascadeUp">
              <a:avLst>
                <a:gd name="adj" fmla="val 94699"/>
              </a:avLst>
            </a:prstTxWarp>
            <a:normAutofit/>
            <a:scene3d>
              <a:camera prst="legacyPerspectiveFront">
                <a:rot lat="20520000" lon="1080000" rev="0"/>
              </a:camera>
              <a:lightRig rig="legacyHarsh2" dir="b"/>
            </a:scene3d>
            <a:sp3d extrusionH="430200" prstMaterial="legacyMatte">
              <a:extrusionClr>
                <a:srgbClr val="FF6600"/>
              </a:extrusionClr>
            </a:sp3d>
          </a:bodyPr>
          <a:p>
            <a:pPr algn="ctr"/>
            <a:r>
              <a:rPr lang="zh-CN" altLang="en-US" sz="3600">
                <a:gradFill rotWithShape="0">
                  <a:gsLst>
                    <a:gs pos="0">
                      <a:srgbClr val="FFE701"/>
                    </a:gs>
                    <a:gs pos="100000">
                      <a:srgbClr val="FE3E02"/>
                    </a:gs>
                  </a:gsLst>
                  <a:lin ang="5400000" scaled="1"/>
                  <a:tileRect/>
                </a:gradFill>
                <a:latin typeface="隶书" panose="02010509060101010101" pitchFamily="49" charset="-122"/>
                <a:ea typeface="隶书" panose="02010509060101010101" pitchFamily="49" charset="-122"/>
              </a:rPr>
              <a:t>6的乘法口诀</a:t>
            </a:r>
            <a:endParaRPr lang="zh-CN" altLang="en-US" sz="3600">
              <a:gradFill rotWithShape="0">
                <a:gsLst>
                  <a:gs pos="0">
                    <a:srgbClr val="FFE701"/>
                  </a:gs>
                  <a:gs pos="100000">
                    <a:srgbClr val="FE3E02"/>
                  </a:gs>
                </a:gsLst>
                <a:lin ang="5400000" scaled="1"/>
                <a:tileRect/>
              </a:gra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aphicFrame>
        <p:nvGraphicFramePr>
          <p:cNvPr id="6145" name="对象 4097"/>
          <p:cNvGraphicFramePr/>
          <p:nvPr/>
        </p:nvGraphicFramePr>
        <p:xfrm>
          <a:off x="762000" y="2133600"/>
          <a:ext cx="2362200" cy="2054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6" name="" r:id="rId1" imgW="876300" imgH="762000" progId="Paint.Picture">
                  <p:embed/>
                </p:oleObj>
              </mc:Choice>
              <mc:Fallback>
                <p:oleObj name="" r:id="rId1" imgW="876300" imgH="762000" progId="Paint.Picture">
                  <p:embed/>
                  <p:pic>
                    <p:nvPicPr>
                      <p:cNvPr id="0" name="图片 3075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762000" y="2133600"/>
                        <a:ext cx="2362200" cy="2054225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4099" name="文本框 4098"/>
          <p:cNvSpPr txBox="1"/>
          <p:nvPr/>
        </p:nvSpPr>
        <p:spPr>
          <a:xfrm>
            <a:off x="5867400" y="2743200"/>
            <a:ext cx="609600" cy="76200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>
              <a:spcBef>
                <a:spcPct val="50000"/>
              </a:spcBef>
            </a:pPr>
            <a:r>
              <a:rPr lang="en-US" altLang="zh-CN" sz="4400" b="1">
                <a:solidFill>
                  <a:srgbClr val="993366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6</a:t>
            </a:r>
            <a:endParaRPr lang="en-US" altLang="zh-CN" sz="4400" b="1">
              <a:solidFill>
                <a:srgbClr val="993366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4100" name="文本框 4099"/>
          <p:cNvSpPr txBox="1"/>
          <p:nvPr/>
        </p:nvSpPr>
        <p:spPr>
          <a:xfrm>
            <a:off x="3733800" y="2743200"/>
            <a:ext cx="2209800" cy="76200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>
              <a:spcBef>
                <a:spcPct val="50000"/>
              </a:spcBef>
            </a:pPr>
            <a:r>
              <a:rPr lang="en-US" altLang="zh-CN" sz="4400" b="1">
                <a:solidFill>
                  <a:schemeClr val="tx2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1</a:t>
            </a:r>
            <a:r>
              <a:rPr lang="zh-CN" altLang="en-US" sz="4400" b="1">
                <a:solidFill>
                  <a:schemeClr val="tx2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个</a:t>
            </a:r>
            <a:r>
              <a:rPr lang="en-US" altLang="zh-CN" sz="4400" b="1">
                <a:solidFill>
                  <a:schemeClr val="tx2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6</a:t>
            </a:r>
            <a:endParaRPr lang="en-US" altLang="zh-CN" sz="4400" b="1">
              <a:solidFill>
                <a:schemeClr val="tx2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6148" name="文本框 4100"/>
          <p:cNvSpPr txBox="1"/>
          <p:nvPr/>
        </p:nvSpPr>
        <p:spPr>
          <a:xfrm>
            <a:off x="3635375" y="4365625"/>
            <a:ext cx="2232025" cy="45720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>
              <a:spcBef>
                <a:spcPct val="50000"/>
              </a:spcBef>
            </a:pPr>
            <a:endParaRPr lang="zh-CN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9" grpId="0"/>
      <p:bldP spid="410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aphicFrame>
        <p:nvGraphicFramePr>
          <p:cNvPr id="7169" name="对象 6145"/>
          <p:cNvGraphicFramePr/>
          <p:nvPr/>
        </p:nvGraphicFramePr>
        <p:xfrm>
          <a:off x="914400" y="2133600"/>
          <a:ext cx="1752600" cy="1524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8" name="" r:id="rId1" imgW="876300" imgH="762000" progId="Paint.Picture">
                  <p:embed/>
                </p:oleObj>
              </mc:Choice>
              <mc:Fallback>
                <p:oleObj name="" r:id="rId1" imgW="876300" imgH="762000" progId="Paint.Picture">
                  <p:embed/>
                  <p:pic>
                    <p:nvPicPr>
                      <p:cNvPr id="0" name="图片 3077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914400" y="2133600"/>
                        <a:ext cx="1752600" cy="152400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6147" name="文本框 6146"/>
          <p:cNvSpPr txBox="1"/>
          <p:nvPr/>
        </p:nvSpPr>
        <p:spPr>
          <a:xfrm>
            <a:off x="6858000" y="2514600"/>
            <a:ext cx="838200" cy="76200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>
              <a:spcBef>
                <a:spcPct val="50000"/>
              </a:spcBef>
            </a:pPr>
            <a:r>
              <a:rPr lang="en-US" altLang="zh-CN" sz="4400" b="1">
                <a:solidFill>
                  <a:srgbClr val="993366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12</a:t>
            </a:r>
            <a:endParaRPr lang="en-US" altLang="zh-CN" sz="4400" b="1">
              <a:solidFill>
                <a:srgbClr val="993366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6148" name="文本框 6147"/>
          <p:cNvSpPr txBox="1"/>
          <p:nvPr/>
        </p:nvSpPr>
        <p:spPr>
          <a:xfrm>
            <a:off x="4876800" y="2514600"/>
            <a:ext cx="1600200" cy="76200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>
              <a:spcBef>
                <a:spcPct val="50000"/>
              </a:spcBef>
            </a:pPr>
            <a:r>
              <a:rPr lang="en-US" altLang="zh-CN" sz="4400" b="1">
                <a:solidFill>
                  <a:schemeClr val="tx2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2</a:t>
            </a:r>
            <a:r>
              <a:rPr lang="zh-CN" altLang="en-US" sz="4400" b="1">
                <a:solidFill>
                  <a:schemeClr val="tx2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个</a:t>
            </a:r>
            <a:r>
              <a:rPr lang="en-US" altLang="zh-CN" sz="4400" b="1">
                <a:solidFill>
                  <a:schemeClr val="tx2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6</a:t>
            </a:r>
            <a:endParaRPr lang="en-US" altLang="zh-CN" sz="4400" b="1">
              <a:solidFill>
                <a:schemeClr val="tx2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graphicFrame>
        <p:nvGraphicFramePr>
          <p:cNvPr id="7172" name="对象 6148"/>
          <p:cNvGraphicFramePr/>
          <p:nvPr/>
        </p:nvGraphicFramePr>
        <p:xfrm>
          <a:off x="2667000" y="2133600"/>
          <a:ext cx="1676400" cy="14589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7" name="" r:id="rId3" imgW="876300" imgH="762000" progId="Paint.Picture">
                  <p:embed/>
                </p:oleObj>
              </mc:Choice>
              <mc:Fallback>
                <p:oleObj name="" r:id="rId3" imgW="876300" imgH="762000" progId="Paint.Picture">
                  <p:embed/>
                  <p:pic>
                    <p:nvPicPr>
                      <p:cNvPr id="0" name="图片 3076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2667000" y="2133600"/>
                        <a:ext cx="1676400" cy="1458913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6150" name="文本框 6149"/>
          <p:cNvSpPr txBox="1"/>
          <p:nvPr/>
        </p:nvSpPr>
        <p:spPr>
          <a:xfrm>
            <a:off x="3203575" y="4292600"/>
            <a:ext cx="2305050" cy="64135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>
              <a:spcBef>
                <a:spcPct val="50000"/>
              </a:spcBef>
            </a:pPr>
            <a:r>
              <a:rPr lang="en-US" altLang="zh-CN" sz="3600" b="1" dirty="0">
                <a:solidFill>
                  <a:schemeClr val="accent2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6 + 6 = 12</a:t>
            </a:r>
            <a:endParaRPr lang="en-US" altLang="zh-CN" sz="3600" b="1" dirty="0">
              <a:solidFill>
                <a:schemeClr val="accent2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6151" name="文本框 6150"/>
          <p:cNvSpPr txBox="1"/>
          <p:nvPr/>
        </p:nvSpPr>
        <p:spPr>
          <a:xfrm>
            <a:off x="3132138" y="5661025"/>
            <a:ext cx="2952750" cy="64135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>
              <a:spcBef>
                <a:spcPct val="50000"/>
              </a:spcBef>
            </a:pPr>
            <a:r>
              <a:rPr lang="en-US" altLang="zh-CN" sz="3600" b="1" dirty="0">
                <a:solidFill>
                  <a:schemeClr val="accent2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2×6 = 12</a:t>
            </a:r>
            <a:endParaRPr lang="en-US" altLang="zh-CN" sz="3600" b="1" dirty="0">
              <a:solidFill>
                <a:schemeClr val="accent2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3" dur="2000"/>
                                        <p:tgtEl>
                                          <p:spTgt spid="6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7" grpId="0"/>
      <p:bldP spid="6148" grpId="0"/>
      <p:bldP spid="6150" grpId="0"/>
      <p:bldP spid="615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7171" name="文本框 7170"/>
          <p:cNvSpPr txBox="1"/>
          <p:nvPr/>
        </p:nvSpPr>
        <p:spPr>
          <a:xfrm>
            <a:off x="7543800" y="2514600"/>
            <a:ext cx="838200" cy="76200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>
              <a:spcBef>
                <a:spcPct val="50000"/>
              </a:spcBef>
            </a:pPr>
            <a:r>
              <a:rPr lang="en-US" altLang="zh-CN" sz="4400" b="1">
                <a:solidFill>
                  <a:srgbClr val="993366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18</a:t>
            </a:r>
            <a:endParaRPr lang="en-US" altLang="zh-CN" sz="4400" b="1">
              <a:solidFill>
                <a:srgbClr val="993366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7172" name="文本框 7171"/>
          <p:cNvSpPr txBox="1"/>
          <p:nvPr/>
        </p:nvSpPr>
        <p:spPr>
          <a:xfrm>
            <a:off x="5638800" y="2514600"/>
            <a:ext cx="1676400" cy="76200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>
              <a:spcBef>
                <a:spcPct val="50000"/>
              </a:spcBef>
            </a:pPr>
            <a:r>
              <a:rPr lang="en-US" altLang="zh-CN" sz="4400" b="1">
                <a:solidFill>
                  <a:schemeClr val="tx2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3</a:t>
            </a:r>
            <a:r>
              <a:rPr lang="zh-CN" altLang="en-US" sz="4400" b="1">
                <a:solidFill>
                  <a:schemeClr val="tx2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个</a:t>
            </a:r>
            <a:r>
              <a:rPr lang="en-US" altLang="zh-CN" sz="4400" b="1">
                <a:solidFill>
                  <a:schemeClr val="tx2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6</a:t>
            </a:r>
            <a:endParaRPr lang="en-US" altLang="zh-CN" sz="4400" b="1">
              <a:solidFill>
                <a:schemeClr val="tx2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grpSp>
        <p:nvGrpSpPr>
          <p:cNvPr id="8195" name="组合 7175"/>
          <p:cNvGrpSpPr/>
          <p:nvPr/>
        </p:nvGrpSpPr>
        <p:grpSpPr>
          <a:xfrm>
            <a:off x="304800" y="2209800"/>
            <a:ext cx="5105400" cy="1524000"/>
            <a:chOff x="192" y="1392"/>
            <a:chExt cx="3216" cy="960"/>
          </a:xfrm>
        </p:grpSpPr>
        <p:graphicFrame>
          <p:nvGraphicFramePr>
            <p:cNvPr id="8196" name="对象 7169"/>
            <p:cNvGraphicFramePr/>
            <p:nvPr/>
          </p:nvGraphicFramePr>
          <p:xfrm>
            <a:off x="192" y="1392"/>
            <a:ext cx="1104" cy="96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079" name="" r:id="rId1" imgW="876300" imgH="762000" progId="Paint.Picture">
                    <p:embed/>
                  </p:oleObj>
                </mc:Choice>
                <mc:Fallback>
                  <p:oleObj name="" r:id="rId1" imgW="876300" imgH="762000" progId="Paint.Picture">
                    <p:embed/>
                    <p:pic>
                      <p:nvPicPr>
                        <p:cNvPr id="0" name="图片 3078"/>
                        <p:cNvPicPr/>
                        <p:nvPr/>
                      </p:nvPicPr>
                      <p:blipFill>
                        <a:blip r:embed="rId2"/>
                        <a:stretch>
                          <a:fillRect/>
                        </a:stretch>
                      </p:blipFill>
                      <p:spPr>
                        <a:xfrm>
                          <a:off x="192" y="1392"/>
                          <a:ext cx="1104" cy="960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  <a:miter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8197" name="对象 7172"/>
            <p:cNvGraphicFramePr/>
            <p:nvPr/>
          </p:nvGraphicFramePr>
          <p:xfrm>
            <a:off x="1296" y="1392"/>
            <a:ext cx="1056" cy="91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081" name="" r:id="rId3" imgW="876300" imgH="762000" progId="Paint.Picture">
                    <p:embed/>
                  </p:oleObj>
                </mc:Choice>
                <mc:Fallback>
                  <p:oleObj name="" r:id="rId3" imgW="876300" imgH="762000" progId="Paint.Picture">
                    <p:embed/>
                    <p:pic>
                      <p:nvPicPr>
                        <p:cNvPr id="0" name="图片 3080"/>
                        <p:cNvPicPr/>
                        <p:nvPr/>
                      </p:nvPicPr>
                      <p:blipFill>
                        <a:blip r:embed="rId2"/>
                        <a:stretch>
                          <a:fillRect/>
                        </a:stretch>
                      </p:blipFill>
                      <p:spPr>
                        <a:xfrm>
                          <a:off x="1296" y="1392"/>
                          <a:ext cx="1056" cy="919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  <a:miter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8198" name="对象 7174"/>
            <p:cNvGraphicFramePr/>
            <p:nvPr/>
          </p:nvGraphicFramePr>
          <p:xfrm>
            <a:off x="2352" y="1392"/>
            <a:ext cx="1056" cy="91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080" name="" r:id="rId4" imgW="876300" imgH="762000" progId="Paint.Picture">
                    <p:embed/>
                  </p:oleObj>
                </mc:Choice>
                <mc:Fallback>
                  <p:oleObj name="" r:id="rId4" imgW="876300" imgH="762000" progId="Paint.Picture">
                    <p:embed/>
                    <p:pic>
                      <p:nvPicPr>
                        <p:cNvPr id="0" name="图片 3079"/>
                        <p:cNvPicPr/>
                        <p:nvPr/>
                      </p:nvPicPr>
                      <p:blipFill>
                        <a:blip r:embed="rId2"/>
                        <a:stretch>
                          <a:fillRect/>
                        </a:stretch>
                      </p:blipFill>
                      <p:spPr>
                        <a:xfrm>
                          <a:off x="2352" y="1392"/>
                          <a:ext cx="1056" cy="919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  <a:miter/>
                        </a:ln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7177" name="文本框 7176"/>
          <p:cNvSpPr txBox="1"/>
          <p:nvPr/>
        </p:nvSpPr>
        <p:spPr>
          <a:xfrm>
            <a:off x="3203575" y="4292600"/>
            <a:ext cx="2881313" cy="64135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>
              <a:spcBef>
                <a:spcPct val="50000"/>
              </a:spcBef>
            </a:pPr>
            <a:r>
              <a:rPr lang="en-US" altLang="zh-CN" sz="3600" b="1" dirty="0">
                <a:solidFill>
                  <a:schemeClr val="accent2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6 + 6 + 6 = 18</a:t>
            </a:r>
            <a:endParaRPr lang="en-US" altLang="zh-CN" sz="3600" b="1" dirty="0">
              <a:solidFill>
                <a:schemeClr val="accent2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7178" name="文本框 7177"/>
          <p:cNvSpPr txBox="1"/>
          <p:nvPr/>
        </p:nvSpPr>
        <p:spPr>
          <a:xfrm>
            <a:off x="3059113" y="5445125"/>
            <a:ext cx="2520950" cy="64135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>
              <a:spcBef>
                <a:spcPct val="50000"/>
              </a:spcBef>
            </a:pPr>
            <a:r>
              <a:rPr lang="en-US" altLang="zh-CN" sz="3600" b="1">
                <a:solidFill>
                  <a:schemeClr val="accent2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3×6 = 18</a:t>
            </a:r>
            <a:endParaRPr lang="en-US" altLang="zh-CN" sz="3600" b="1">
              <a:solidFill>
                <a:schemeClr val="accent2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1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1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1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1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1" grpId="0"/>
      <p:bldP spid="7172" grpId="0"/>
      <p:bldP spid="7177" grpId="0"/>
      <p:bldP spid="717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aphicFrame>
        <p:nvGraphicFramePr>
          <p:cNvPr id="9217" name="对象 9217"/>
          <p:cNvGraphicFramePr/>
          <p:nvPr/>
        </p:nvGraphicFramePr>
        <p:xfrm>
          <a:off x="304800" y="2673350"/>
          <a:ext cx="1219200" cy="1060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2" name="" r:id="rId1" imgW="876300" imgH="762000" progId="Paint.Picture">
                  <p:embed/>
                </p:oleObj>
              </mc:Choice>
              <mc:Fallback>
                <p:oleObj name="" r:id="rId1" imgW="876300" imgH="762000" progId="Paint.Picture">
                  <p:embed/>
                  <p:pic>
                    <p:nvPicPr>
                      <p:cNvPr id="0" name="图片 3081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304800" y="2673350"/>
                        <a:ext cx="1219200" cy="106045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9219" name="文本框 9218"/>
          <p:cNvSpPr txBox="1"/>
          <p:nvPr/>
        </p:nvSpPr>
        <p:spPr>
          <a:xfrm>
            <a:off x="7239000" y="2819400"/>
            <a:ext cx="914400" cy="76200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>
              <a:spcBef>
                <a:spcPct val="50000"/>
              </a:spcBef>
            </a:pPr>
            <a:r>
              <a:rPr lang="en-US" altLang="zh-CN" sz="4400" b="1">
                <a:solidFill>
                  <a:srgbClr val="993366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24</a:t>
            </a:r>
            <a:endParaRPr lang="en-US" altLang="zh-CN" sz="4400" b="1">
              <a:solidFill>
                <a:srgbClr val="993366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9220" name="文本框 9219"/>
          <p:cNvSpPr txBox="1"/>
          <p:nvPr/>
        </p:nvSpPr>
        <p:spPr>
          <a:xfrm>
            <a:off x="5410200" y="2819400"/>
            <a:ext cx="2209800" cy="76200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>
              <a:spcBef>
                <a:spcPct val="50000"/>
              </a:spcBef>
            </a:pPr>
            <a:r>
              <a:rPr lang="en-US" altLang="zh-CN" sz="4400" b="1">
                <a:solidFill>
                  <a:schemeClr val="tx2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4</a:t>
            </a:r>
            <a:r>
              <a:rPr lang="zh-CN" altLang="en-US" sz="4400" b="1">
                <a:solidFill>
                  <a:schemeClr val="tx2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个</a:t>
            </a:r>
            <a:r>
              <a:rPr lang="en-US" altLang="zh-CN" sz="4400" b="1">
                <a:solidFill>
                  <a:schemeClr val="tx2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6</a:t>
            </a:r>
            <a:endParaRPr lang="en-US" altLang="zh-CN" sz="4400" b="1">
              <a:solidFill>
                <a:schemeClr val="tx2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graphicFrame>
        <p:nvGraphicFramePr>
          <p:cNvPr id="2" name="对象 9220"/>
          <p:cNvGraphicFramePr/>
          <p:nvPr/>
        </p:nvGraphicFramePr>
        <p:xfrm>
          <a:off x="1524000" y="2667000"/>
          <a:ext cx="1219200" cy="1060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09" name="" r:id="rId3" imgW="876300" imgH="762000" progId="Paint.Picture">
                  <p:embed/>
                </p:oleObj>
              </mc:Choice>
              <mc:Fallback>
                <p:oleObj name="" r:id="rId3" imgW="876300" imgH="762000" progId="Paint.Picture">
                  <p:embed/>
                  <p:pic>
                    <p:nvPicPr>
                      <p:cNvPr id="0" name="图片 3108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1524000" y="2667000"/>
                        <a:ext cx="1219200" cy="106045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221" name="对象 9221"/>
          <p:cNvGraphicFramePr/>
          <p:nvPr/>
        </p:nvGraphicFramePr>
        <p:xfrm>
          <a:off x="2743200" y="2667000"/>
          <a:ext cx="1219200" cy="1060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06" name="" r:id="rId4" imgW="876300" imgH="762000" progId="Paint.Picture">
                  <p:embed/>
                </p:oleObj>
              </mc:Choice>
              <mc:Fallback>
                <p:oleObj name="" r:id="rId4" imgW="876300" imgH="762000" progId="Paint.Picture">
                  <p:embed/>
                  <p:pic>
                    <p:nvPicPr>
                      <p:cNvPr id="0" name="图片 3105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2743200" y="2667000"/>
                        <a:ext cx="1219200" cy="106045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222" name="对象 9222"/>
          <p:cNvGraphicFramePr/>
          <p:nvPr/>
        </p:nvGraphicFramePr>
        <p:xfrm>
          <a:off x="3962400" y="2667000"/>
          <a:ext cx="1219200" cy="1060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05" name="" r:id="rId5" imgW="876300" imgH="762000" progId="Paint.Picture">
                  <p:embed/>
                </p:oleObj>
              </mc:Choice>
              <mc:Fallback>
                <p:oleObj name="" r:id="rId5" imgW="876300" imgH="762000" progId="Paint.Picture">
                  <p:embed/>
                  <p:pic>
                    <p:nvPicPr>
                      <p:cNvPr id="0" name="图片 3104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3962400" y="2667000"/>
                        <a:ext cx="1219200" cy="106045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9224" name="文本框 9223"/>
          <p:cNvSpPr txBox="1"/>
          <p:nvPr/>
        </p:nvSpPr>
        <p:spPr>
          <a:xfrm>
            <a:off x="3203575" y="4292600"/>
            <a:ext cx="4032250" cy="64135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>
              <a:spcBef>
                <a:spcPct val="50000"/>
              </a:spcBef>
            </a:pPr>
            <a:r>
              <a:rPr lang="en-US" altLang="zh-CN" sz="3600" b="1" dirty="0">
                <a:solidFill>
                  <a:schemeClr val="accent2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6 + 6+ 6 + 6 = 24</a:t>
            </a:r>
            <a:endParaRPr lang="en-US" altLang="zh-CN" sz="3600" b="1" dirty="0">
              <a:solidFill>
                <a:schemeClr val="accent2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9225" name="文本框 9224"/>
          <p:cNvSpPr txBox="1"/>
          <p:nvPr/>
        </p:nvSpPr>
        <p:spPr>
          <a:xfrm>
            <a:off x="3203575" y="5157788"/>
            <a:ext cx="2305050" cy="64135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>
              <a:spcBef>
                <a:spcPct val="50000"/>
              </a:spcBef>
            </a:pPr>
            <a:r>
              <a:rPr lang="en-US" altLang="zh-CN" sz="3600" b="1" dirty="0">
                <a:solidFill>
                  <a:schemeClr val="accent2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4× 6 = 24</a:t>
            </a:r>
            <a:endParaRPr lang="en-US" altLang="zh-CN" sz="3600" b="1" dirty="0">
              <a:solidFill>
                <a:schemeClr val="accent2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9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92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2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92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2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9" grpId="0"/>
      <p:bldP spid="9220" grpId="0"/>
      <p:bldP spid="9224" grpId="0"/>
      <p:bldP spid="922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0243" name="文本框 10242"/>
          <p:cNvSpPr txBox="1"/>
          <p:nvPr/>
        </p:nvSpPr>
        <p:spPr>
          <a:xfrm>
            <a:off x="7772400" y="2743200"/>
            <a:ext cx="914400" cy="76200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>
              <a:spcBef>
                <a:spcPct val="50000"/>
              </a:spcBef>
            </a:pPr>
            <a:r>
              <a:rPr lang="en-US" altLang="zh-CN" sz="4400" b="1">
                <a:solidFill>
                  <a:srgbClr val="993366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30</a:t>
            </a:r>
            <a:endParaRPr lang="en-US" altLang="zh-CN" sz="4400" b="1">
              <a:solidFill>
                <a:srgbClr val="993366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0244" name="文本框 10243"/>
          <p:cNvSpPr txBox="1"/>
          <p:nvPr/>
        </p:nvSpPr>
        <p:spPr>
          <a:xfrm>
            <a:off x="6172200" y="2743200"/>
            <a:ext cx="1371600" cy="76200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>
              <a:spcBef>
                <a:spcPct val="50000"/>
              </a:spcBef>
            </a:pPr>
            <a:r>
              <a:rPr lang="en-US" altLang="zh-CN" sz="4400" b="1">
                <a:solidFill>
                  <a:schemeClr val="tx2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5</a:t>
            </a:r>
            <a:r>
              <a:rPr lang="zh-CN" altLang="en-US" sz="4400" b="1">
                <a:solidFill>
                  <a:schemeClr val="tx2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个</a:t>
            </a:r>
            <a:r>
              <a:rPr lang="en-US" altLang="zh-CN" sz="4400" b="1">
                <a:solidFill>
                  <a:schemeClr val="tx2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6</a:t>
            </a:r>
            <a:endParaRPr lang="en-US" altLang="zh-CN" sz="4400" b="1">
              <a:solidFill>
                <a:schemeClr val="tx2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grpSp>
        <p:nvGrpSpPr>
          <p:cNvPr id="2" name="组合 10250"/>
          <p:cNvGrpSpPr/>
          <p:nvPr/>
        </p:nvGrpSpPr>
        <p:grpSpPr>
          <a:xfrm>
            <a:off x="304800" y="2740025"/>
            <a:ext cx="5715000" cy="996950"/>
            <a:chOff x="192" y="1726"/>
            <a:chExt cx="3600" cy="628"/>
          </a:xfrm>
        </p:grpSpPr>
        <p:graphicFrame>
          <p:nvGraphicFramePr>
            <p:cNvPr id="3" name="对象 10241"/>
            <p:cNvGraphicFramePr/>
            <p:nvPr/>
          </p:nvGraphicFramePr>
          <p:xfrm>
            <a:off x="192" y="1726"/>
            <a:ext cx="720" cy="62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112" name="" r:id="rId1" imgW="876300" imgH="762000" progId="Paint.Picture">
                    <p:embed/>
                  </p:oleObj>
                </mc:Choice>
                <mc:Fallback>
                  <p:oleObj name="" r:id="rId1" imgW="876300" imgH="762000" progId="Paint.Picture">
                    <p:embed/>
                    <p:pic>
                      <p:nvPicPr>
                        <p:cNvPr id="0" name="图片 3111"/>
                        <p:cNvPicPr/>
                        <p:nvPr/>
                      </p:nvPicPr>
                      <p:blipFill>
                        <a:blip r:embed="rId2"/>
                        <a:stretch>
                          <a:fillRect/>
                        </a:stretch>
                      </p:blipFill>
                      <p:spPr>
                        <a:xfrm>
                          <a:off x="192" y="1726"/>
                          <a:ext cx="720" cy="626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  <a:miter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0245" name="对象 10244"/>
            <p:cNvGraphicFramePr/>
            <p:nvPr/>
          </p:nvGraphicFramePr>
          <p:xfrm>
            <a:off x="912" y="1726"/>
            <a:ext cx="720" cy="62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103" name="" r:id="rId3" imgW="876300" imgH="762000" progId="Paint.Picture">
                    <p:embed/>
                  </p:oleObj>
                </mc:Choice>
                <mc:Fallback>
                  <p:oleObj name="" r:id="rId3" imgW="876300" imgH="762000" progId="Paint.Picture">
                    <p:embed/>
                    <p:pic>
                      <p:nvPicPr>
                        <p:cNvPr id="0" name="图片 3102"/>
                        <p:cNvPicPr/>
                        <p:nvPr/>
                      </p:nvPicPr>
                      <p:blipFill>
                        <a:blip r:embed="rId2"/>
                        <a:stretch>
                          <a:fillRect/>
                        </a:stretch>
                      </p:blipFill>
                      <p:spPr>
                        <a:xfrm>
                          <a:off x="912" y="1726"/>
                          <a:ext cx="720" cy="626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  <a:miter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0246" name="对象 10245"/>
            <p:cNvGraphicFramePr/>
            <p:nvPr/>
          </p:nvGraphicFramePr>
          <p:xfrm>
            <a:off x="1632" y="1726"/>
            <a:ext cx="720" cy="62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108" name="" r:id="rId4" imgW="876300" imgH="762000" progId="Paint.Picture">
                    <p:embed/>
                  </p:oleObj>
                </mc:Choice>
                <mc:Fallback>
                  <p:oleObj name="" r:id="rId4" imgW="876300" imgH="762000" progId="Paint.Picture">
                    <p:embed/>
                    <p:pic>
                      <p:nvPicPr>
                        <p:cNvPr id="0" name="图片 3107"/>
                        <p:cNvPicPr/>
                        <p:nvPr/>
                      </p:nvPicPr>
                      <p:blipFill>
                        <a:blip r:embed="rId2"/>
                        <a:stretch>
                          <a:fillRect/>
                        </a:stretch>
                      </p:blipFill>
                      <p:spPr>
                        <a:xfrm>
                          <a:off x="1632" y="1726"/>
                          <a:ext cx="720" cy="626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  <a:miter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0247" name="对象 10246"/>
            <p:cNvGraphicFramePr/>
            <p:nvPr/>
          </p:nvGraphicFramePr>
          <p:xfrm>
            <a:off x="2352" y="1726"/>
            <a:ext cx="720" cy="62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104" name="" r:id="rId5" imgW="876300" imgH="762000" progId="Paint.Picture">
                    <p:embed/>
                  </p:oleObj>
                </mc:Choice>
                <mc:Fallback>
                  <p:oleObj name="" r:id="rId5" imgW="876300" imgH="762000" progId="Paint.Picture">
                    <p:embed/>
                    <p:pic>
                      <p:nvPicPr>
                        <p:cNvPr id="0" name="图片 3103"/>
                        <p:cNvPicPr/>
                        <p:nvPr/>
                      </p:nvPicPr>
                      <p:blipFill>
                        <a:blip r:embed="rId2"/>
                        <a:stretch>
                          <a:fillRect/>
                        </a:stretch>
                      </p:blipFill>
                      <p:spPr>
                        <a:xfrm>
                          <a:off x="2352" y="1726"/>
                          <a:ext cx="720" cy="626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  <a:miter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0248" name="对象 10247"/>
            <p:cNvGraphicFramePr/>
            <p:nvPr/>
          </p:nvGraphicFramePr>
          <p:xfrm>
            <a:off x="3072" y="1728"/>
            <a:ext cx="720" cy="62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107" name="" r:id="rId6" imgW="876300" imgH="762000" progId="Paint.Picture">
                    <p:embed/>
                  </p:oleObj>
                </mc:Choice>
                <mc:Fallback>
                  <p:oleObj name="" r:id="rId6" imgW="876300" imgH="762000" progId="Paint.Picture">
                    <p:embed/>
                    <p:pic>
                      <p:nvPicPr>
                        <p:cNvPr id="0" name="图片 3106"/>
                        <p:cNvPicPr/>
                        <p:nvPr/>
                      </p:nvPicPr>
                      <p:blipFill>
                        <a:blip r:embed="rId2"/>
                        <a:stretch>
                          <a:fillRect/>
                        </a:stretch>
                      </p:blipFill>
                      <p:spPr>
                        <a:xfrm>
                          <a:off x="3072" y="1728"/>
                          <a:ext cx="720" cy="626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  <a:miter/>
                        </a:ln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10252" name="文本框 10251"/>
          <p:cNvSpPr txBox="1"/>
          <p:nvPr/>
        </p:nvSpPr>
        <p:spPr>
          <a:xfrm>
            <a:off x="3203575" y="4292600"/>
            <a:ext cx="4032250" cy="64135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>
              <a:spcBef>
                <a:spcPct val="50000"/>
              </a:spcBef>
            </a:pPr>
            <a:r>
              <a:rPr lang="en-US" altLang="zh-CN" sz="3600" b="1" dirty="0">
                <a:solidFill>
                  <a:schemeClr val="accent2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6 + 6+ 6 + 6 +6 = 30</a:t>
            </a:r>
            <a:endParaRPr lang="en-US" altLang="zh-CN" sz="3600" b="1" dirty="0">
              <a:solidFill>
                <a:schemeClr val="accent2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0253" name="文本框 10252"/>
          <p:cNvSpPr txBox="1"/>
          <p:nvPr/>
        </p:nvSpPr>
        <p:spPr>
          <a:xfrm>
            <a:off x="3348038" y="5157788"/>
            <a:ext cx="2305050" cy="64135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>
              <a:spcBef>
                <a:spcPct val="50000"/>
              </a:spcBef>
            </a:pPr>
            <a:r>
              <a:rPr lang="en-US" altLang="zh-CN" sz="3600" b="1" dirty="0">
                <a:solidFill>
                  <a:schemeClr val="accent2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5× 6= 30</a:t>
            </a:r>
            <a:endParaRPr lang="en-US" altLang="zh-CN" sz="3600" b="1" dirty="0">
              <a:solidFill>
                <a:schemeClr val="accent2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0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2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2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2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2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3" grpId="0"/>
      <p:bldP spid="10244" grpId="0"/>
      <p:bldP spid="10252" grpId="0"/>
      <p:bldP spid="1025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aphicFrame>
        <p:nvGraphicFramePr>
          <p:cNvPr id="11265" name="对象 11265"/>
          <p:cNvGraphicFramePr/>
          <p:nvPr/>
        </p:nvGraphicFramePr>
        <p:xfrm>
          <a:off x="0" y="2874963"/>
          <a:ext cx="990600" cy="8620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10" name="" r:id="rId1" imgW="876300" imgH="762000" progId="Paint.Picture">
                  <p:embed/>
                </p:oleObj>
              </mc:Choice>
              <mc:Fallback>
                <p:oleObj name="" r:id="rId1" imgW="876300" imgH="762000" progId="Paint.Picture">
                  <p:embed/>
                  <p:pic>
                    <p:nvPicPr>
                      <p:cNvPr id="0" name="图片 3109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0" y="2874963"/>
                        <a:ext cx="990600" cy="862012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267" name="文本框 11266"/>
          <p:cNvSpPr txBox="1"/>
          <p:nvPr/>
        </p:nvSpPr>
        <p:spPr>
          <a:xfrm>
            <a:off x="7772400" y="2971800"/>
            <a:ext cx="990600" cy="76200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>
              <a:spcBef>
                <a:spcPct val="50000"/>
              </a:spcBef>
            </a:pPr>
            <a:r>
              <a:rPr lang="en-US" altLang="zh-CN" sz="4400" b="1">
                <a:solidFill>
                  <a:srgbClr val="993366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36</a:t>
            </a:r>
            <a:endParaRPr lang="en-US" altLang="zh-CN" sz="4400" b="1">
              <a:solidFill>
                <a:srgbClr val="993366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1268" name="文本框 11267"/>
          <p:cNvSpPr txBox="1"/>
          <p:nvPr/>
        </p:nvSpPr>
        <p:spPr>
          <a:xfrm>
            <a:off x="6248400" y="2971800"/>
            <a:ext cx="1371600" cy="76200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>
              <a:spcBef>
                <a:spcPct val="50000"/>
              </a:spcBef>
            </a:pPr>
            <a:r>
              <a:rPr lang="en-US" altLang="zh-CN" sz="4400" b="1">
                <a:solidFill>
                  <a:schemeClr val="tx2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6</a:t>
            </a:r>
            <a:r>
              <a:rPr lang="zh-CN" altLang="en-US" sz="4400" b="1">
                <a:solidFill>
                  <a:schemeClr val="tx2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个</a:t>
            </a:r>
            <a:r>
              <a:rPr lang="en-US" altLang="zh-CN" sz="4400" b="1">
                <a:solidFill>
                  <a:schemeClr val="tx2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6</a:t>
            </a:r>
            <a:endParaRPr lang="en-US" altLang="zh-CN" sz="4400" b="1">
              <a:solidFill>
                <a:schemeClr val="tx2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grpSp>
        <p:nvGrpSpPr>
          <p:cNvPr id="2" name="组合 11273"/>
          <p:cNvGrpSpPr/>
          <p:nvPr/>
        </p:nvGrpSpPr>
        <p:grpSpPr>
          <a:xfrm>
            <a:off x="990600" y="2895600"/>
            <a:ext cx="5029200" cy="841375"/>
            <a:chOff x="720" y="1726"/>
            <a:chExt cx="3600" cy="628"/>
          </a:xfrm>
        </p:grpSpPr>
        <p:graphicFrame>
          <p:nvGraphicFramePr>
            <p:cNvPr id="11269" name="对象 11268"/>
            <p:cNvGraphicFramePr/>
            <p:nvPr/>
          </p:nvGraphicFramePr>
          <p:xfrm>
            <a:off x="720" y="1728"/>
            <a:ext cx="720" cy="62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116" name="" r:id="rId3" imgW="876300" imgH="762000" progId="Paint.Picture">
                    <p:embed/>
                  </p:oleObj>
                </mc:Choice>
                <mc:Fallback>
                  <p:oleObj name="" r:id="rId3" imgW="876300" imgH="762000" progId="Paint.Picture">
                    <p:embed/>
                    <p:pic>
                      <p:nvPicPr>
                        <p:cNvPr id="0" name="图片 3115"/>
                        <p:cNvPicPr/>
                        <p:nvPr/>
                      </p:nvPicPr>
                      <p:blipFill>
                        <a:blip r:embed="rId2"/>
                        <a:stretch>
                          <a:fillRect/>
                        </a:stretch>
                      </p:blipFill>
                      <p:spPr>
                        <a:xfrm>
                          <a:off x="720" y="1728"/>
                          <a:ext cx="720" cy="626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  <a:miter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1270" name="对象 11269"/>
            <p:cNvGraphicFramePr/>
            <p:nvPr/>
          </p:nvGraphicFramePr>
          <p:xfrm>
            <a:off x="1440" y="1726"/>
            <a:ext cx="720" cy="62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115" name="" r:id="rId4" imgW="876300" imgH="762000" progId="Paint.Picture">
                    <p:embed/>
                  </p:oleObj>
                </mc:Choice>
                <mc:Fallback>
                  <p:oleObj name="" r:id="rId4" imgW="876300" imgH="762000" progId="Paint.Picture">
                    <p:embed/>
                    <p:pic>
                      <p:nvPicPr>
                        <p:cNvPr id="0" name="图片 3114"/>
                        <p:cNvPicPr/>
                        <p:nvPr/>
                      </p:nvPicPr>
                      <p:blipFill>
                        <a:blip r:embed="rId2"/>
                        <a:stretch>
                          <a:fillRect/>
                        </a:stretch>
                      </p:blipFill>
                      <p:spPr>
                        <a:xfrm>
                          <a:off x="1440" y="1726"/>
                          <a:ext cx="720" cy="626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  <a:miter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1271" name="对象 11270"/>
            <p:cNvGraphicFramePr/>
            <p:nvPr/>
          </p:nvGraphicFramePr>
          <p:xfrm>
            <a:off x="2160" y="1726"/>
            <a:ext cx="720" cy="62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111" name="" r:id="rId5" imgW="876300" imgH="762000" progId="Paint.Picture">
                    <p:embed/>
                  </p:oleObj>
                </mc:Choice>
                <mc:Fallback>
                  <p:oleObj name="" r:id="rId5" imgW="876300" imgH="762000" progId="Paint.Picture">
                    <p:embed/>
                    <p:pic>
                      <p:nvPicPr>
                        <p:cNvPr id="0" name="图片 3110"/>
                        <p:cNvPicPr/>
                        <p:nvPr/>
                      </p:nvPicPr>
                      <p:blipFill>
                        <a:blip r:embed="rId2"/>
                        <a:stretch>
                          <a:fillRect/>
                        </a:stretch>
                      </p:blipFill>
                      <p:spPr>
                        <a:xfrm>
                          <a:off x="2160" y="1726"/>
                          <a:ext cx="720" cy="626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  <a:miter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1272" name="对象 11271"/>
            <p:cNvGraphicFramePr/>
            <p:nvPr/>
          </p:nvGraphicFramePr>
          <p:xfrm>
            <a:off x="2880" y="1726"/>
            <a:ext cx="720" cy="62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102" name="" r:id="rId6" imgW="876300" imgH="762000" progId="Paint.Picture">
                    <p:embed/>
                  </p:oleObj>
                </mc:Choice>
                <mc:Fallback>
                  <p:oleObj name="" r:id="rId6" imgW="876300" imgH="762000" progId="Paint.Picture">
                    <p:embed/>
                    <p:pic>
                      <p:nvPicPr>
                        <p:cNvPr id="0" name="图片 3101"/>
                        <p:cNvPicPr/>
                        <p:nvPr/>
                      </p:nvPicPr>
                      <p:blipFill>
                        <a:blip r:embed="rId2"/>
                        <a:stretch>
                          <a:fillRect/>
                        </a:stretch>
                      </p:blipFill>
                      <p:spPr>
                        <a:xfrm>
                          <a:off x="2880" y="1726"/>
                          <a:ext cx="720" cy="626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  <a:miter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1273" name="对象 11272"/>
            <p:cNvGraphicFramePr/>
            <p:nvPr/>
          </p:nvGraphicFramePr>
          <p:xfrm>
            <a:off x="3600" y="1728"/>
            <a:ext cx="720" cy="62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113" name="" r:id="rId7" imgW="876300" imgH="762000" progId="Paint.Picture">
                    <p:embed/>
                  </p:oleObj>
                </mc:Choice>
                <mc:Fallback>
                  <p:oleObj name="" r:id="rId7" imgW="876300" imgH="762000" progId="Paint.Picture">
                    <p:embed/>
                    <p:pic>
                      <p:nvPicPr>
                        <p:cNvPr id="0" name="图片 3112"/>
                        <p:cNvPicPr/>
                        <p:nvPr/>
                      </p:nvPicPr>
                      <p:blipFill>
                        <a:blip r:embed="rId2"/>
                        <a:stretch>
                          <a:fillRect/>
                        </a:stretch>
                      </p:blipFill>
                      <p:spPr>
                        <a:xfrm>
                          <a:off x="3600" y="1728"/>
                          <a:ext cx="720" cy="626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  <a:miter/>
                        </a:ln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11275" name="文本框 11274"/>
          <p:cNvSpPr txBox="1"/>
          <p:nvPr/>
        </p:nvSpPr>
        <p:spPr>
          <a:xfrm>
            <a:off x="3203575" y="4292600"/>
            <a:ext cx="4897438" cy="64135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>
              <a:spcBef>
                <a:spcPct val="50000"/>
              </a:spcBef>
            </a:pPr>
            <a:r>
              <a:rPr lang="en-US" altLang="zh-CN" sz="3600" b="1" dirty="0">
                <a:solidFill>
                  <a:schemeClr val="accent2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6 + 6+ 6 + 6 +6+6 = 36</a:t>
            </a:r>
            <a:endParaRPr lang="en-US" altLang="zh-CN" sz="3600" b="1" dirty="0">
              <a:solidFill>
                <a:schemeClr val="accent2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1276" name="文本框 11275"/>
          <p:cNvSpPr txBox="1"/>
          <p:nvPr/>
        </p:nvSpPr>
        <p:spPr>
          <a:xfrm>
            <a:off x="3348038" y="5157788"/>
            <a:ext cx="2305050" cy="64135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>
              <a:spcBef>
                <a:spcPct val="50000"/>
              </a:spcBef>
            </a:pPr>
            <a:r>
              <a:rPr lang="en-US" altLang="zh-CN" sz="3600" b="1" dirty="0">
                <a:solidFill>
                  <a:schemeClr val="accent2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6× 6= 36</a:t>
            </a:r>
            <a:endParaRPr lang="en-US" altLang="zh-CN" sz="3600" b="1" dirty="0">
              <a:solidFill>
                <a:schemeClr val="accent2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1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1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12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12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2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12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7" grpId="0"/>
      <p:bldP spid="11268" grpId="0"/>
      <p:bldP spid="11275" grpId="0"/>
      <p:bldP spid="1127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2289" name="文本框 12291"/>
          <p:cNvSpPr txBox="1"/>
          <p:nvPr/>
        </p:nvSpPr>
        <p:spPr>
          <a:xfrm>
            <a:off x="5605463" y="5318125"/>
            <a:ext cx="1328737" cy="64135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>
              <a:spcBef>
                <a:spcPct val="50000"/>
              </a:spcBef>
            </a:pPr>
            <a:endParaRPr lang="zh-CN" sz="3600" b="1" dirty="0">
              <a:solidFill>
                <a:schemeClr val="tx2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2290" name="文本框 12290"/>
          <p:cNvSpPr txBox="1"/>
          <p:nvPr/>
        </p:nvSpPr>
        <p:spPr>
          <a:xfrm>
            <a:off x="4587875" y="5335588"/>
            <a:ext cx="974725" cy="700087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>
              <a:spcBef>
                <a:spcPct val="50000"/>
              </a:spcBef>
            </a:pPr>
            <a:endParaRPr lang="zh-CN" sz="4000" b="1" dirty="0">
              <a:solidFill>
                <a:srgbClr val="993366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grpSp>
        <p:nvGrpSpPr>
          <p:cNvPr id="12291" name="组合 12298"/>
          <p:cNvGrpSpPr/>
          <p:nvPr/>
        </p:nvGrpSpPr>
        <p:grpSpPr>
          <a:xfrm>
            <a:off x="457200" y="5416550"/>
            <a:ext cx="4022725" cy="544513"/>
            <a:chOff x="0" y="1824"/>
            <a:chExt cx="3792" cy="543"/>
          </a:xfrm>
        </p:grpSpPr>
        <p:graphicFrame>
          <p:nvGraphicFramePr>
            <p:cNvPr id="12292" name="对象 12289"/>
            <p:cNvGraphicFramePr/>
            <p:nvPr/>
          </p:nvGraphicFramePr>
          <p:xfrm>
            <a:off x="0" y="1824"/>
            <a:ext cx="624" cy="54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088" name="" r:id="rId1" imgW="876300" imgH="762000" progId="Paint.Picture">
                    <p:embed/>
                  </p:oleObj>
                </mc:Choice>
                <mc:Fallback>
                  <p:oleObj name="" r:id="rId1" imgW="876300" imgH="762000" progId="Paint.Picture">
                    <p:embed/>
                    <p:pic>
                      <p:nvPicPr>
                        <p:cNvPr id="0" name="图片 3087"/>
                        <p:cNvPicPr/>
                        <p:nvPr/>
                      </p:nvPicPr>
                      <p:blipFill>
                        <a:blip r:embed="rId2"/>
                        <a:stretch>
                          <a:fillRect/>
                        </a:stretch>
                      </p:blipFill>
                      <p:spPr>
                        <a:xfrm>
                          <a:off x="0" y="1824"/>
                          <a:ext cx="624" cy="543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  <a:miter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grpSp>
          <p:nvGrpSpPr>
            <p:cNvPr id="12293" name="组合 12292"/>
            <p:cNvGrpSpPr/>
            <p:nvPr/>
          </p:nvGrpSpPr>
          <p:grpSpPr>
            <a:xfrm>
              <a:off x="624" y="1824"/>
              <a:ext cx="3168" cy="530"/>
              <a:chOff x="720" y="1726"/>
              <a:chExt cx="3600" cy="628"/>
            </a:xfrm>
          </p:grpSpPr>
          <p:graphicFrame>
            <p:nvGraphicFramePr>
              <p:cNvPr id="12294" name="对象 12293"/>
              <p:cNvGraphicFramePr/>
              <p:nvPr/>
            </p:nvGraphicFramePr>
            <p:xfrm>
              <a:off x="720" y="1728"/>
              <a:ext cx="720" cy="626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3089" name="" r:id="rId3" imgW="876300" imgH="762000" progId="Paint.Picture">
                      <p:embed/>
                    </p:oleObj>
                  </mc:Choice>
                  <mc:Fallback>
                    <p:oleObj name="" r:id="rId3" imgW="876300" imgH="762000" progId="Paint.Picture">
                      <p:embed/>
                      <p:pic>
                        <p:nvPicPr>
                          <p:cNvPr id="0" name="图片 3088"/>
                          <p:cNvPicPr/>
                          <p:nvPr/>
                        </p:nvPicPr>
                        <p:blipFill>
                          <a:blip r:embed="rId2"/>
                          <a:stretch>
                            <a:fillRect/>
                          </a:stretch>
                        </p:blipFill>
                        <p:spPr>
                          <a:xfrm>
                            <a:off x="720" y="1728"/>
                            <a:ext cx="720" cy="626"/>
                          </a:xfrm>
                          <a:prstGeom prst="rect">
                            <a:avLst/>
                          </a:prstGeom>
                          <a:noFill/>
                          <a:ln w="38100">
                            <a:noFill/>
                            <a:miter/>
                          </a:ln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12295" name="对象 12294"/>
              <p:cNvGraphicFramePr/>
              <p:nvPr/>
            </p:nvGraphicFramePr>
            <p:xfrm>
              <a:off x="1440" y="1726"/>
              <a:ext cx="720" cy="626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3090" name="" r:id="rId4" imgW="876300" imgH="762000" progId="Paint.Picture">
                      <p:embed/>
                    </p:oleObj>
                  </mc:Choice>
                  <mc:Fallback>
                    <p:oleObj name="" r:id="rId4" imgW="876300" imgH="762000" progId="Paint.Picture">
                      <p:embed/>
                      <p:pic>
                        <p:nvPicPr>
                          <p:cNvPr id="0" name="图片 3089"/>
                          <p:cNvPicPr/>
                          <p:nvPr/>
                        </p:nvPicPr>
                        <p:blipFill>
                          <a:blip r:embed="rId2"/>
                          <a:stretch>
                            <a:fillRect/>
                          </a:stretch>
                        </p:blipFill>
                        <p:spPr>
                          <a:xfrm>
                            <a:off x="1440" y="1726"/>
                            <a:ext cx="720" cy="626"/>
                          </a:xfrm>
                          <a:prstGeom prst="rect">
                            <a:avLst/>
                          </a:prstGeom>
                          <a:noFill/>
                          <a:ln w="38100">
                            <a:noFill/>
                            <a:miter/>
                          </a:ln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12296" name="对象 12295"/>
              <p:cNvGraphicFramePr/>
              <p:nvPr/>
            </p:nvGraphicFramePr>
            <p:xfrm>
              <a:off x="2160" y="1726"/>
              <a:ext cx="720" cy="626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3085" name="" r:id="rId5" imgW="876300" imgH="762000" progId="Paint.Picture">
                      <p:embed/>
                    </p:oleObj>
                  </mc:Choice>
                  <mc:Fallback>
                    <p:oleObj name="" r:id="rId5" imgW="876300" imgH="762000" progId="Paint.Picture">
                      <p:embed/>
                      <p:pic>
                        <p:nvPicPr>
                          <p:cNvPr id="0" name="图片 3084"/>
                          <p:cNvPicPr/>
                          <p:nvPr/>
                        </p:nvPicPr>
                        <p:blipFill>
                          <a:blip r:embed="rId2"/>
                          <a:stretch>
                            <a:fillRect/>
                          </a:stretch>
                        </p:blipFill>
                        <p:spPr>
                          <a:xfrm>
                            <a:off x="2160" y="1726"/>
                            <a:ext cx="720" cy="626"/>
                          </a:xfrm>
                          <a:prstGeom prst="rect">
                            <a:avLst/>
                          </a:prstGeom>
                          <a:noFill/>
                          <a:ln w="38100">
                            <a:noFill/>
                            <a:miter/>
                          </a:ln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12297" name="对象 12296"/>
              <p:cNvGraphicFramePr/>
              <p:nvPr/>
            </p:nvGraphicFramePr>
            <p:xfrm>
              <a:off x="2880" y="1726"/>
              <a:ext cx="720" cy="626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3084" name="" r:id="rId6" imgW="876300" imgH="762000" progId="Paint.Picture">
                      <p:embed/>
                    </p:oleObj>
                  </mc:Choice>
                  <mc:Fallback>
                    <p:oleObj name="" r:id="rId6" imgW="876300" imgH="762000" progId="Paint.Picture">
                      <p:embed/>
                      <p:pic>
                        <p:nvPicPr>
                          <p:cNvPr id="0" name="图片 3083"/>
                          <p:cNvPicPr/>
                          <p:nvPr/>
                        </p:nvPicPr>
                        <p:blipFill>
                          <a:blip r:embed="rId2"/>
                          <a:stretch>
                            <a:fillRect/>
                          </a:stretch>
                        </p:blipFill>
                        <p:spPr>
                          <a:xfrm>
                            <a:off x="2880" y="1726"/>
                            <a:ext cx="720" cy="626"/>
                          </a:xfrm>
                          <a:prstGeom prst="rect">
                            <a:avLst/>
                          </a:prstGeom>
                          <a:noFill/>
                          <a:ln w="38100">
                            <a:noFill/>
                            <a:miter/>
                          </a:ln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12298" name="对象 12297"/>
              <p:cNvGraphicFramePr/>
              <p:nvPr/>
            </p:nvGraphicFramePr>
            <p:xfrm>
              <a:off x="3600" y="1728"/>
              <a:ext cx="720" cy="626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3091" name="" r:id="rId7" imgW="876300" imgH="762000" progId="Paint.Picture">
                      <p:embed/>
                    </p:oleObj>
                  </mc:Choice>
                  <mc:Fallback>
                    <p:oleObj name="" r:id="rId7" imgW="876300" imgH="762000" progId="Paint.Picture">
                      <p:embed/>
                      <p:pic>
                        <p:nvPicPr>
                          <p:cNvPr id="0" name="图片 3090"/>
                          <p:cNvPicPr/>
                          <p:nvPr/>
                        </p:nvPicPr>
                        <p:blipFill>
                          <a:blip r:embed="rId2"/>
                          <a:stretch>
                            <a:fillRect/>
                          </a:stretch>
                        </p:blipFill>
                        <p:spPr>
                          <a:xfrm>
                            <a:off x="3600" y="1728"/>
                            <a:ext cx="720" cy="626"/>
                          </a:xfrm>
                          <a:prstGeom prst="rect">
                            <a:avLst/>
                          </a:prstGeom>
                          <a:noFill/>
                          <a:ln w="38100">
                            <a:noFill/>
                            <a:miter/>
                          </a:ln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</p:grpSp>
      <p:grpSp>
        <p:nvGrpSpPr>
          <p:cNvPr id="12299" name="组合 12307"/>
          <p:cNvGrpSpPr/>
          <p:nvPr/>
        </p:nvGrpSpPr>
        <p:grpSpPr>
          <a:xfrm>
            <a:off x="457200" y="4640263"/>
            <a:ext cx="3403600" cy="517525"/>
            <a:chOff x="192" y="1726"/>
            <a:chExt cx="3600" cy="628"/>
          </a:xfrm>
        </p:grpSpPr>
        <p:graphicFrame>
          <p:nvGraphicFramePr>
            <p:cNvPr id="12300" name="对象 12308"/>
            <p:cNvGraphicFramePr/>
            <p:nvPr/>
          </p:nvGraphicFramePr>
          <p:xfrm>
            <a:off x="192" y="1726"/>
            <a:ext cx="720" cy="62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092" name="" r:id="rId8" imgW="876300" imgH="762000" progId="Paint.Picture">
                    <p:embed/>
                  </p:oleObj>
                </mc:Choice>
                <mc:Fallback>
                  <p:oleObj name="" r:id="rId8" imgW="876300" imgH="762000" progId="Paint.Picture">
                    <p:embed/>
                    <p:pic>
                      <p:nvPicPr>
                        <p:cNvPr id="0" name="图片 3091"/>
                        <p:cNvPicPr/>
                        <p:nvPr/>
                      </p:nvPicPr>
                      <p:blipFill>
                        <a:blip r:embed="rId2"/>
                        <a:stretch>
                          <a:fillRect/>
                        </a:stretch>
                      </p:blipFill>
                      <p:spPr>
                        <a:xfrm>
                          <a:off x="192" y="1726"/>
                          <a:ext cx="720" cy="626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  <a:miter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2301" name="对象 12309"/>
            <p:cNvGraphicFramePr/>
            <p:nvPr/>
          </p:nvGraphicFramePr>
          <p:xfrm>
            <a:off x="912" y="1726"/>
            <a:ext cx="720" cy="62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100" name="" r:id="rId9" imgW="876300" imgH="762000" progId="Paint.Picture">
                    <p:embed/>
                  </p:oleObj>
                </mc:Choice>
                <mc:Fallback>
                  <p:oleObj name="" r:id="rId9" imgW="876300" imgH="762000" progId="Paint.Picture">
                    <p:embed/>
                    <p:pic>
                      <p:nvPicPr>
                        <p:cNvPr id="0" name="图片 3099"/>
                        <p:cNvPicPr/>
                        <p:nvPr/>
                      </p:nvPicPr>
                      <p:blipFill>
                        <a:blip r:embed="rId2"/>
                        <a:stretch>
                          <a:fillRect/>
                        </a:stretch>
                      </p:blipFill>
                      <p:spPr>
                        <a:xfrm>
                          <a:off x="912" y="1726"/>
                          <a:ext cx="720" cy="626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  <a:miter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2302" name="对象 12310"/>
            <p:cNvGraphicFramePr/>
            <p:nvPr/>
          </p:nvGraphicFramePr>
          <p:xfrm>
            <a:off x="1632" y="1726"/>
            <a:ext cx="720" cy="62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117" name="" r:id="rId10" imgW="876300" imgH="762000" progId="Paint.Picture">
                    <p:embed/>
                  </p:oleObj>
                </mc:Choice>
                <mc:Fallback>
                  <p:oleObj name="" r:id="rId10" imgW="876300" imgH="762000" progId="Paint.Picture">
                    <p:embed/>
                    <p:pic>
                      <p:nvPicPr>
                        <p:cNvPr id="0" name="图片 3116"/>
                        <p:cNvPicPr/>
                        <p:nvPr/>
                      </p:nvPicPr>
                      <p:blipFill>
                        <a:blip r:embed="rId2"/>
                        <a:stretch>
                          <a:fillRect/>
                        </a:stretch>
                      </p:blipFill>
                      <p:spPr>
                        <a:xfrm>
                          <a:off x="1632" y="1726"/>
                          <a:ext cx="720" cy="626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  <a:miter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2303" name="对象 12311"/>
            <p:cNvGraphicFramePr/>
            <p:nvPr/>
          </p:nvGraphicFramePr>
          <p:xfrm>
            <a:off x="2352" y="1726"/>
            <a:ext cx="720" cy="62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114" name="" r:id="rId11" imgW="876300" imgH="762000" progId="Paint.Picture">
                    <p:embed/>
                  </p:oleObj>
                </mc:Choice>
                <mc:Fallback>
                  <p:oleObj name="" r:id="rId11" imgW="876300" imgH="762000" progId="Paint.Picture">
                    <p:embed/>
                    <p:pic>
                      <p:nvPicPr>
                        <p:cNvPr id="0" name="图片 3113"/>
                        <p:cNvPicPr/>
                        <p:nvPr/>
                      </p:nvPicPr>
                      <p:blipFill>
                        <a:blip r:embed="rId2"/>
                        <a:stretch>
                          <a:fillRect/>
                        </a:stretch>
                      </p:blipFill>
                      <p:spPr>
                        <a:xfrm>
                          <a:off x="2352" y="1726"/>
                          <a:ext cx="720" cy="626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  <a:miter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2304" name="对象 12312"/>
            <p:cNvGraphicFramePr/>
            <p:nvPr/>
          </p:nvGraphicFramePr>
          <p:xfrm>
            <a:off x="3072" y="1728"/>
            <a:ext cx="720" cy="62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093" name="" r:id="rId12" imgW="876300" imgH="762000" progId="Paint.Picture">
                    <p:embed/>
                  </p:oleObj>
                </mc:Choice>
                <mc:Fallback>
                  <p:oleObj name="" r:id="rId12" imgW="876300" imgH="762000" progId="Paint.Picture">
                    <p:embed/>
                    <p:pic>
                      <p:nvPicPr>
                        <p:cNvPr id="0" name="图片 3092"/>
                        <p:cNvPicPr/>
                        <p:nvPr/>
                      </p:nvPicPr>
                      <p:blipFill>
                        <a:blip r:embed="rId2"/>
                        <a:stretch>
                          <a:fillRect/>
                        </a:stretch>
                      </p:blipFill>
                      <p:spPr>
                        <a:xfrm>
                          <a:off x="3072" y="1728"/>
                          <a:ext cx="720" cy="626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  <a:miter/>
                        </a:ln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12305" name="组合 12317"/>
          <p:cNvGrpSpPr/>
          <p:nvPr/>
        </p:nvGrpSpPr>
        <p:grpSpPr>
          <a:xfrm>
            <a:off x="457200" y="3756025"/>
            <a:ext cx="2630488" cy="603250"/>
            <a:chOff x="192" y="1680"/>
            <a:chExt cx="3072" cy="672"/>
          </a:xfrm>
        </p:grpSpPr>
        <p:graphicFrame>
          <p:nvGraphicFramePr>
            <p:cNvPr id="12306" name="对象 12313"/>
            <p:cNvGraphicFramePr/>
            <p:nvPr/>
          </p:nvGraphicFramePr>
          <p:xfrm>
            <a:off x="192" y="1684"/>
            <a:ext cx="768" cy="66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101" name="" r:id="rId13" imgW="876300" imgH="762000" progId="Paint.Picture">
                    <p:embed/>
                  </p:oleObj>
                </mc:Choice>
                <mc:Fallback>
                  <p:oleObj name="" r:id="rId13" imgW="876300" imgH="762000" progId="Paint.Picture">
                    <p:embed/>
                    <p:pic>
                      <p:nvPicPr>
                        <p:cNvPr id="0" name="图片 3100"/>
                        <p:cNvPicPr/>
                        <p:nvPr/>
                      </p:nvPicPr>
                      <p:blipFill>
                        <a:blip r:embed="rId2"/>
                        <a:stretch>
                          <a:fillRect/>
                        </a:stretch>
                      </p:blipFill>
                      <p:spPr>
                        <a:xfrm>
                          <a:off x="192" y="1684"/>
                          <a:ext cx="768" cy="668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  <a:miter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2307" name="对象 12314"/>
            <p:cNvGraphicFramePr/>
            <p:nvPr/>
          </p:nvGraphicFramePr>
          <p:xfrm>
            <a:off x="960" y="1680"/>
            <a:ext cx="768" cy="66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098" name="" r:id="rId14" imgW="876300" imgH="762000" progId="Paint.Picture">
                    <p:embed/>
                  </p:oleObj>
                </mc:Choice>
                <mc:Fallback>
                  <p:oleObj name="" r:id="rId14" imgW="876300" imgH="762000" progId="Paint.Picture">
                    <p:embed/>
                    <p:pic>
                      <p:nvPicPr>
                        <p:cNvPr id="0" name="图片 3097"/>
                        <p:cNvPicPr/>
                        <p:nvPr/>
                      </p:nvPicPr>
                      <p:blipFill>
                        <a:blip r:embed="rId2"/>
                        <a:stretch>
                          <a:fillRect/>
                        </a:stretch>
                      </p:blipFill>
                      <p:spPr>
                        <a:xfrm>
                          <a:off x="960" y="1680"/>
                          <a:ext cx="768" cy="668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  <a:miter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2308" name="对象 12315"/>
            <p:cNvGraphicFramePr/>
            <p:nvPr/>
          </p:nvGraphicFramePr>
          <p:xfrm>
            <a:off x="1728" y="1680"/>
            <a:ext cx="768" cy="66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094" name="" r:id="rId15" imgW="876300" imgH="762000" progId="Paint.Picture">
                    <p:embed/>
                  </p:oleObj>
                </mc:Choice>
                <mc:Fallback>
                  <p:oleObj name="" r:id="rId15" imgW="876300" imgH="762000" progId="Paint.Picture">
                    <p:embed/>
                    <p:pic>
                      <p:nvPicPr>
                        <p:cNvPr id="0" name="图片 3093"/>
                        <p:cNvPicPr/>
                        <p:nvPr/>
                      </p:nvPicPr>
                      <p:blipFill>
                        <a:blip r:embed="rId2"/>
                        <a:stretch>
                          <a:fillRect/>
                        </a:stretch>
                      </p:blipFill>
                      <p:spPr>
                        <a:xfrm>
                          <a:off x="1728" y="1680"/>
                          <a:ext cx="768" cy="668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  <a:miter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2309" name="对象 12316"/>
            <p:cNvGraphicFramePr/>
            <p:nvPr/>
          </p:nvGraphicFramePr>
          <p:xfrm>
            <a:off x="2496" y="1680"/>
            <a:ext cx="768" cy="66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095" name="" r:id="rId16" imgW="876300" imgH="762000" progId="Paint.Picture">
                    <p:embed/>
                  </p:oleObj>
                </mc:Choice>
                <mc:Fallback>
                  <p:oleObj name="" r:id="rId16" imgW="876300" imgH="762000" progId="Paint.Picture">
                    <p:embed/>
                    <p:pic>
                      <p:nvPicPr>
                        <p:cNvPr id="0" name="图片 3094"/>
                        <p:cNvPicPr/>
                        <p:nvPr/>
                      </p:nvPicPr>
                      <p:blipFill>
                        <a:blip r:embed="rId2"/>
                        <a:stretch>
                          <a:fillRect/>
                        </a:stretch>
                      </p:blipFill>
                      <p:spPr>
                        <a:xfrm>
                          <a:off x="2496" y="1680"/>
                          <a:ext cx="768" cy="668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  <a:miter/>
                        </a:ln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12310" name="组合 12318"/>
          <p:cNvGrpSpPr/>
          <p:nvPr/>
        </p:nvGrpSpPr>
        <p:grpSpPr>
          <a:xfrm>
            <a:off x="457200" y="2840038"/>
            <a:ext cx="2011363" cy="604837"/>
            <a:chOff x="192" y="1392"/>
            <a:chExt cx="3216" cy="960"/>
          </a:xfrm>
        </p:grpSpPr>
        <p:graphicFrame>
          <p:nvGraphicFramePr>
            <p:cNvPr id="12311" name="对象 12319"/>
            <p:cNvGraphicFramePr/>
            <p:nvPr/>
          </p:nvGraphicFramePr>
          <p:xfrm>
            <a:off x="192" y="1392"/>
            <a:ext cx="1104" cy="96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083" name="" r:id="rId17" imgW="876300" imgH="762000" progId="Paint.Picture">
                    <p:embed/>
                  </p:oleObj>
                </mc:Choice>
                <mc:Fallback>
                  <p:oleObj name="" r:id="rId17" imgW="876300" imgH="762000" progId="Paint.Picture">
                    <p:embed/>
                    <p:pic>
                      <p:nvPicPr>
                        <p:cNvPr id="0" name="图片 3082"/>
                        <p:cNvPicPr/>
                        <p:nvPr/>
                      </p:nvPicPr>
                      <p:blipFill>
                        <a:blip r:embed="rId2"/>
                        <a:stretch>
                          <a:fillRect/>
                        </a:stretch>
                      </p:blipFill>
                      <p:spPr>
                        <a:xfrm>
                          <a:off x="192" y="1392"/>
                          <a:ext cx="1104" cy="960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  <a:miter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2312" name="对象 12320"/>
            <p:cNvGraphicFramePr/>
            <p:nvPr/>
          </p:nvGraphicFramePr>
          <p:xfrm>
            <a:off x="1296" y="1392"/>
            <a:ext cx="1056" cy="91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086" name="" r:id="rId18" imgW="876300" imgH="762000" progId="Paint.Picture">
                    <p:embed/>
                  </p:oleObj>
                </mc:Choice>
                <mc:Fallback>
                  <p:oleObj name="" r:id="rId18" imgW="876300" imgH="762000" progId="Paint.Picture">
                    <p:embed/>
                    <p:pic>
                      <p:nvPicPr>
                        <p:cNvPr id="0" name="图片 3085"/>
                        <p:cNvPicPr/>
                        <p:nvPr/>
                      </p:nvPicPr>
                      <p:blipFill>
                        <a:blip r:embed="rId2"/>
                        <a:stretch>
                          <a:fillRect/>
                        </a:stretch>
                      </p:blipFill>
                      <p:spPr>
                        <a:xfrm>
                          <a:off x="1296" y="1392"/>
                          <a:ext cx="1056" cy="919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  <a:miter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2313" name="对象 12321"/>
            <p:cNvGraphicFramePr/>
            <p:nvPr/>
          </p:nvGraphicFramePr>
          <p:xfrm>
            <a:off x="2352" y="1392"/>
            <a:ext cx="1056" cy="91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096" name="" r:id="rId19" imgW="876300" imgH="762000" progId="Paint.Picture">
                    <p:embed/>
                  </p:oleObj>
                </mc:Choice>
                <mc:Fallback>
                  <p:oleObj name="" r:id="rId19" imgW="876300" imgH="762000" progId="Paint.Picture">
                    <p:embed/>
                    <p:pic>
                      <p:nvPicPr>
                        <p:cNvPr id="0" name="图片 3095"/>
                        <p:cNvPicPr/>
                        <p:nvPr/>
                      </p:nvPicPr>
                      <p:blipFill>
                        <a:blip r:embed="rId2"/>
                        <a:stretch>
                          <a:fillRect/>
                        </a:stretch>
                      </p:blipFill>
                      <p:spPr>
                        <a:xfrm>
                          <a:off x="2352" y="1392"/>
                          <a:ext cx="1056" cy="919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  <a:miter/>
                        </a:ln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12314" name="组合 12324"/>
          <p:cNvGrpSpPr/>
          <p:nvPr/>
        </p:nvGrpSpPr>
        <p:grpSpPr>
          <a:xfrm>
            <a:off x="457200" y="1844675"/>
            <a:ext cx="1447800" cy="685800"/>
            <a:chOff x="576" y="1344"/>
            <a:chExt cx="2160" cy="960"/>
          </a:xfrm>
        </p:grpSpPr>
        <p:graphicFrame>
          <p:nvGraphicFramePr>
            <p:cNvPr id="12315" name="对象 12322"/>
            <p:cNvGraphicFramePr/>
            <p:nvPr/>
          </p:nvGraphicFramePr>
          <p:xfrm>
            <a:off x="576" y="1344"/>
            <a:ext cx="1104" cy="96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097" name="" r:id="rId20" imgW="876300" imgH="762000" progId="Paint.Picture">
                    <p:embed/>
                  </p:oleObj>
                </mc:Choice>
                <mc:Fallback>
                  <p:oleObj name="" r:id="rId20" imgW="876300" imgH="762000" progId="Paint.Picture">
                    <p:embed/>
                    <p:pic>
                      <p:nvPicPr>
                        <p:cNvPr id="0" name="图片 3096"/>
                        <p:cNvPicPr/>
                        <p:nvPr/>
                      </p:nvPicPr>
                      <p:blipFill>
                        <a:blip r:embed="rId2"/>
                        <a:stretch>
                          <a:fillRect/>
                        </a:stretch>
                      </p:blipFill>
                      <p:spPr>
                        <a:xfrm>
                          <a:off x="576" y="1344"/>
                          <a:ext cx="1104" cy="960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  <a:miter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2316" name="对象 12323"/>
            <p:cNvGraphicFramePr/>
            <p:nvPr/>
          </p:nvGraphicFramePr>
          <p:xfrm>
            <a:off x="1680" y="1344"/>
            <a:ext cx="1056" cy="91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087" name="" r:id="rId21" imgW="876300" imgH="762000" progId="Paint.Picture">
                    <p:embed/>
                  </p:oleObj>
                </mc:Choice>
                <mc:Fallback>
                  <p:oleObj name="" r:id="rId21" imgW="876300" imgH="762000" progId="Paint.Picture">
                    <p:embed/>
                    <p:pic>
                      <p:nvPicPr>
                        <p:cNvPr id="0" name="图片 3086"/>
                        <p:cNvPicPr/>
                        <p:nvPr/>
                      </p:nvPicPr>
                      <p:blipFill>
                        <a:blip r:embed="rId2"/>
                        <a:stretch>
                          <a:fillRect/>
                        </a:stretch>
                      </p:blipFill>
                      <p:spPr>
                        <a:xfrm>
                          <a:off x="1680" y="1344"/>
                          <a:ext cx="1056" cy="919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  <a:miter/>
                        </a:ln>
                      </p:spPr>
                    </p:pic>
                  </p:oleObj>
                </mc:Fallback>
              </mc:AlternateContent>
            </a:graphicData>
          </a:graphic>
        </p:graphicFrame>
      </p:grpSp>
      <p:graphicFrame>
        <p:nvGraphicFramePr>
          <p:cNvPr id="12317" name="对象 12325"/>
          <p:cNvGraphicFramePr/>
          <p:nvPr/>
        </p:nvGraphicFramePr>
        <p:xfrm>
          <a:off x="533400" y="930275"/>
          <a:ext cx="696913" cy="673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9" name="" r:id="rId22" imgW="876300" imgH="762000" progId="Paint.Picture">
                  <p:embed/>
                </p:oleObj>
              </mc:Choice>
              <mc:Fallback>
                <p:oleObj name="" r:id="rId22" imgW="876300" imgH="762000" progId="Paint.Picture">
                  <p:embed/>
                  <p:pic>
                    <p:nvPicPr>
                      <p:cNvPr id="0" name="图片 3098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533400" y="930275"/>
                        <a:ext cx="696913" cy="67310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318" name="文本框 12327"/>
          <p:cNvSpPr txBox="1"/>
          <p:nvPr/>
        </p:nvSpPr>
        <p:spPr>
          <a:xfrm>
            <a:off x="4343400" y="914400"/>
            <a:ext cx="2514600" cy="70167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>
              <a:spcBef>
                <a:spcPct val="50000"/>
              </a:spcBef>
            </a:pPr>
            <a:r>
              <a:rPr lang="en-US" altLang="zh-CN" sz="4000" b="1">
                <a:solidFill>
                  <a:srgbClr val="993366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 </a:t>
            </a:r>
            <a:r>
              <a:rPr lang="en-US" altLang="zh-CN" sz="4000" b="1" dirty="0">
                <a:latin typeface="Times New Roman" panose="02020603050405020304" pitchFamily="18" charset="0"/>
                <a:ea typeface="宋体" panose="02010600030101010101" pitchFamily="2" charset="-122"/>
              </a:rPr>
              <a:t>1</a:t>
            </a:r>
            <a:r>
              <a:rPr lang="zh-CN" altLang="en-US" sz="4000" b="1" dirty="0">
                <a:latin typeface="Times New Roman" panose="02020603050405020304" pitchFamily="18" charset="0"/>
                <a:ea typeface="宋体" panose="02010600030101010101" pitchFamily="2" charset="-122"/>
              </a:rPr>
              <a:t>个</a:t>
            </a:r>
            <a:r>
              <a:rPr lang="en-US" altLang="zh-CN" sz="4000" b="1" dirty="0">
                <a:latin typeface="Times New Roman" panose="02020603050405020304" pitchFamily="18" charset="0"/>
                <a:ea typeface="宋体" panose="02010600030101010101" pitchFamily="2" charset="-122"/>
              </a:rPr>
              <a:t>6     </a:t>
            </a:r>
            <a:r>
              <a:rPr lang="en-US" altLang="zh-CN" sz="4000" b="1" dirty="0">
                <a:solidFill>
                  <a:srgbClr val="993366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6 </a:t>
            </a:r>
            <a:endParaRPr lang="en-US" altLang="zh-CN" sz="4000" b="1">
              <a:solidFill>
                <a:srgbClr val="993366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2319" name="文本框 12328"/>
          <p:cNvSpPr txBox="1"/>
          <p:nvPr/>
        </p:nvSpPr>
        <p:spPr>
          <a:xfrm>
            <a:off x="4572000" y="1828800"/>
            <a:ext cx="2438400" cy="70167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>
              <a:spcBef>
                <a:spcPct val="50000"/>
              </a:spcBef>
            </a:pPr>
            <a:r>
              <a:rPr lang="en-US" altLang="zh-CN" sz="4000" b="1" dirty="0">
                <a:latin typeface="Times New Roman" panose="02020603050405020304" pitchFamily="18" charset="0"/>
                <a:ea typeface="宋体" panose="02010600030101010101" pitchFamily="2" charset="-122"/>
              </a:rPr>
              <a:t>2</a:t>
            </a:r>
            <a:r>
              <a:rPr lang="zh-CN" altLang="en-US" sz="4000" b="1" dirty="0">
                <a:latin typeface="Times New Roman" panose="02020603050405020304" pitchFamily="18" charset="0"/>
                <a:ea typeface="宋体" panose="02010600030101010101" pitchFamily="2" charset="-122"/>
              </a:rPr>
              <a:t>个</a:t>
            </a:r>
            <a:r>
              <a:rPr lang="en-US" altLang="zh-CN" sz="4000" b="1" dirty="0">
                <a:latin typeface="Times New Roman" panose="02020603050405020304" pitchFamily="18" charset="0"/>
                <a:ea typeface="宋体" panose="02010600030101010101" pitchFamily="2" charset="-122"/>
              </a:rPr>
              <a:t>6    </a:t>
            </a:r>
            <a:r>
              <a:rPr lang="en-US" altLang="zh-CN" sz="4000" b="1" dirty="0">
                <a:solidFill>
                  <a:srgbClr val="993366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12</a:t>
            </a:r>
            <a:endParaRPr lang="en-US" altLang="zh-CN" sz="4000" b="1">
              <a:solidFill>
                <a:srgbClr val="993366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2320" name="文本框 12329"/>
          <p:cNvSpPr txBox="1"/>
          <p:nvPr/>
        </p:nvSpPr>
        <p:spPr>
          <a:xfrm>
            <a:off x="4572000" y="2743200"/>
            <a:ext cx="2438400" cy="70167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>
              <a:spcBef>
                <a:spcPct val="50000"/>
              </a:spcBef>
            </a:pPr>
            <a:r>
              <a:rPr lang="en-US" altLang="zh-CN" sz="4000" b="1" dirty="0">
                <a:latin typeface="Times New Roman" panose="02020603050405020304" pitchFamily="18" charset="0"/>
                <a:ea typeface="宋体" panose="02010600030101010101" pitchFamily="2" charset="-122"/>
              </a:rPr>
              <a:t>3</a:t>
            </a:r>
            <a:r>
              <a:rPr lang="zh-CN" altLang="en-US" sz="4000" b="1" dirty="0">
                <a:latin typeface="Times New Roman" panose="02020603050405020304" pitchFamily="18" charset="0"/>
                <a:ea typeface="宋体" panose="02010600030101010101" pitchFamily="2" charset="-122"/>
              </a:rPr>
              <a:t>个</a:t>
            </a:r>
            <a:r>
              <a:rPr lang="en-US" altLang="zh-CN" sz="4000" b="1" dirty="0">
                <a:latin typeface="Times New Roman" panose="02020603050405020304" pitchFamily="18" charset="0"/>
                <a:ea typeface="宋体" panose="02010600030101010101" pitchFamily="2" charset="-122"/>
              </a:rPr>
              <a:t>6    </a:t>
            </a:r>
            <a:r>
              <a:rPr lang="en-US" altLang="zh-CN" sz="4000" b="1" dirty="0">
                <a:solidFill>
                  <a:srgbClr val="993366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18</a:t>
            </a:r>
            <a:endParaRPr lang="en-US" altLang="zh-CN" sz="4000" b="1">
              <a:solidFill>
                <a:srgbClr val="993366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2321" name="文本框 12331"/>
          <p:cNvSpPr txBox="1"/>
          <p:nvPr/>
        </p:nvSpPr>
        <p:spPr>
          <a:xfrm>
            <a:off x="4572000" y="3657600"/>
            <a:ext cx="2667000" cy="70167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>
              <a:spcBef>
                <a:spcPct val="50000"/>
              </a:spcBef>
            </a:pPr>
            <a:r>
              <a:rPr lang="en-US" altLang="zh-CN" sz="4000" b="1">
                <a:latin typeface="Times New Roman" panose="02020603050405020304" pitchFamily="18" charset="0"/>
                <a:ea typeface="宋体" panose="02010600030101010101" pitchFamily="2" charset="-122"/>
              </a:rPr>
              <a:t>4</a:t>
            </a:r>
            <a:r>
              <a:rPr lang="zh-CN" altLang="en-US" sz="4000" b="1">
                <a:latin typeface="Times New Roman" panose="02020603050405020304" pitchFamily="18" charset="0"/>
                <a:ea typeface="宋体" panose="02010600030101010101" pitchFamily="2" charset="-122"/>
              </a:rPr>
              <a:t>个</a:t>
            </a:r>
            <a:r>
              <a:rPr lang="en-US" altLang="zh-CN" sz="4000" b="1">
                <a:latin typeface="Times New Roman" panose="02020603050405020304" pitchFamily="18" charset="0"/>
                <a:ea typeface="宋体" panose="02010600030101010101" pitchFamily="2" charset="-122"/>
              </a:rPr>
              <a:t>6</a:t>
            </a:r>
            <a:r>
              <a:rPr lang="en-US" altLang="zh-CN" sz="4000" b="1" dirty="0">
                <a:solidFill>
                  <a:srgbClr val="993366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   24</a:t>
            </a:r>
            <a:endParaRPr lang="en-US" altLang="zh-CN" sz="4000" b="1">
              <a:solidFill>
                <a:srgbClr val="993366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2322" name="文本框 12332"/>
          <p:cNvSpPr txBox="1"/>
          <p:nvPr/>
        </p:nvSpPr>
        <p:spPr>
          <a:xfrm>
            <a:off x="4572000" y="4511675"/>
            <a:ext cx="2362200" cy="70167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>
              <a:spcBef>
                <a:spcPct val="50000"/>
              </a:spcBef>
            </a:pPr>
            <a:r>
              <a:rPr lang="en-US" altLang="zh-CN" sz="4000" b="1" dirty="0">
                <a:latin typeface="Times New Roman" panose="02020603050405020304" pitchFamily="18" charset="0"/>
                <a:ea typeface="宋体" panose="02010600030101010101" pitchFamily="2" charset="-122"/>
              </a:rPr>
              <a:t>5</a:t>
            </a:r>
            <a:r>
              <a:rPr lang="zh-CN" altLang="en-US" sz="4000" b="1" dirty="0">
                <a:latin typeface="Times New Roman" panose="02020603050405020304" pitchFamily="18" charset="0"/>
                <a:ea typeface="宋体" panose="02010600030101010101" pitchFamily="2" charset="-122"/>
              </a:rPr>
              <a:t>个</a:t>
            </a:r>
            <a:r>
              <a:rPr lang="en-US" altLang="zh-CN" sz="4000" b="1" dirty="0">
                <a:latin typeface="Times New Roman" panose="02020603050405020304" pitchFamily="18" charset="0"/>
                <a:ea typeface="宋体" panose="02010600030101010101" pitchFamily="2" charset="-122"/>
              </a:rPr>
              <a:t>6    </a:t>
            </a:r>
            <a:r>
              <a:rPr lang="en-US" altLang="zh-CN" sz="4000" b="1" dirty="0">
                <a:solidFill>
                  <a:srgbClr val="993366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30</a:t>
            </a:r>
            <a:endParaRPr lang="en-US" altLang="zh-CN" sz="4000" b="1">
              <a:solidFill>
                <a:srgbClr val="993366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grpSp>
        <p:nvGrpSpPr>
          <p:cNvPr id="12347" name="组合 12346"/>
          <p:cNvGrpSpPr/>
          <p:nvPr/>
        </p:nvGrpSpPr>
        <p:grpSpPr>
          <a:xfrm>
            <a:off x="4318000" y="1427163"/>
            <a:ext cx="635000" cy="3962400"/>
            <a:chOff x="2720" y="899"/>
            <a:chExt cx="400" cy="2496"/>
          </a:xfrm>
        </p:grpSpPr>
        <p:sp>
          <p:nvSpPr>
            <p:cNvPr id="12324" name="文本框 12340"/>
            <p:cNvSpPr txBox="1"/>
            <p:nvPr/>
          </p:nvSpPr>
          <p:spPr>
            <a:xfrm>
              <a:off x="2736" y="1488"/>
              <a:ext cx="384" cy="288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 anchorCtr="0">
              <a:spAutoFit/>
            </a:bodyPr>
            <a:p>
              <a:pPr>
                <a:spcBef>
                  <a:spcPct val="50000"/>
                </a:spcBef>
              </a:pPr>
              <a:endParaRPr lang="zh-CN" b="1" dirty="0">
                <a:solidFill>
                  <a:srgbClr val="FF3300"/>
                </a:solidFill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sp>
          <p:nvSpPr>
            <p:cNvPr id="12325" name="矩形 12342"/>
            <p:cNvSpPr/>
            <p:nvPr/>
          </p:nvSpPr>
          <p:spPr>
            <a:xfrm>
              <a:off x="2720" y="2051"/>
              <a:ext cx="116" cy="288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 anchorCtr="0">
              <a:spAutoFit/>
            </a:bodyPr>
            <a:p>
              <a:endParaRPr lang="zh-CN" b="1" dirty="0">
                <a:solidFill>
                  <a:srgbClr val="FF3300"/>
                </a:solidFill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sp>
          <p:nvSpPr>
            <p:cNvPr id="12326" name="矩形 12343"/>
            <p:cNvSpPr/>
            <p:nvPr/>
          </p:nvSpPr>
          <p:spPr>
            <a:xfrm>
              <a:off x="2736" y="2579"/>
              <a:ext cx="116" cy="288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 anchorCtr="0">
              <a:spAutoFit/>
            </a:bodyPr>
            <a:p>
              <a:endParaRPr lang="zh-CN" b="1" dirty="0">
                <a:solidFill>
                  <a:srgbClr val="FF3300"/>
                </a:solidFill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sp>
          <p:nvSpPr>
            <p:cNvPr id="12327" name="矩形 12344"/>
            <p:cNvSpPr/>
            <p:nvPr/>
          </p:nvSpPr>
          <p:spPr>
            <a:xfrm>
              <a:off x="2720" y="899"/>
              <a:ext cx="116" cy="288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 anchorCtr="0">
              <a:spAutoFit/>
            </a:bodyPr>
            <a:p>
              <a:pPr>
                <a:spcBef>
                  <a:spcPct val="50000"/>
                </a:spcBef>
              </a:pPr>
              <a:endParaRPr lang="zh-CN" b="1" dirty="0">
                <a:solidFill>
                  <a:srgbClr val="FF3300"/>
                </a:solidFill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sp>
          <p:nvSpPr>
            <p:cNvPr id="12328" name="矩形 12345"/>
            <p:cNvSpPr/>
            <p:nvPr/>
          </p:nvSpPr>
          <p:spPr>
            <a:xfrm>
              <a:off x="2736" y="3107"/>
              <a:ext cx="116" cy="288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 anchorCtr="0">
              <a:spAutoFit/>
            </a:bodyPr>
            <a:p>
              <a:endParaRPr lang="zh-CN" b="1" dirty="0">
                <a:solidFill>
                  <a:srgbClr val="FF3300"/>
                </a:solidFill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</p:grpSp>
      <p:sp>
        <p:nvSpPr>
          <p:cNvPr id="12329" name="文本框 12348"/>
          <p:cNvSpPr txBox="1"/>
          <p:nvPr/>
        </p:nvSpPr>
        <p:spPr>
          <a:xfrm>
            <a:off x="4572000" y="5334000"/>
            <a:ext cx="2819400" cy="70167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>
              <a:spcBef>
                <a:spcPct val="50000"/>
              </a:spcBef>
            </a:pPr>
            <a:r>
              <a:rPr lang="en-US" altLang="zh-CN" sz="4000" b="1" dirty="0">
                <a:latin typeface="Times New Roman" panose="02020603050405020304" pitchFamily="18" charset="0"/>
                <a:ea typeface="宋体" panose="02010600030101010101" pitchFamily="2" charset="-122"/>
              </a:rPr>
              <a:t>6</a:t>
            </a:r>
            <a:r>
              <a:rPr lang="zh-CN" altLang="en-US" sz="4000" b="1" dirty="0">
                <a:latin typeface="Times New Roman" panose="02020603050405020304" pitchFamily="18" charset="0"/>
                <a:ea typeface="宋体" panose="02010600030101010101" pitchFamily="2" charset="-122"/>
              </a:rPr>
              <a:t>个</a:t>
            </a:r>
            <a:r>
              <a:rPr lang="en-US" altLang="zh-CN" sz="4000" b="1" dirty="0">
                <a:latin typeface="Times New Roman" panose="02020603050405020304" pitchFamily="18" charset="0"/>
                <a:ea typeface="宋体" panose="02010600030101010101" pitchFamily="2" charset="-122"/>
              </a:rPr>
              <a:t>6    </a:t>
            </a:r>
            <a:r>
              <a:rPr lang="en-US" altLang="zh-CN" sz="4000" b="1" dirty="0">
                <a:solidFill>
                  <a:srgbClr val="993366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36</a:t>
            </a:r>
            <a:endParaRPr lang="en-US" altLang="zh-CN" sz="4000" b="1">
              <a:solidFill>
                <a:srgbClr val="993366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3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3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23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23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7"/>
      </a:accent6>
      <a:hlink>
        <a:srgbClr val="CCCCFF"/>
      </a:hlink>
      <a:folHlink>
        <a:srgbClr val="B2B2B2"/>
      </a:folHlink>
    </a:clrScheme>
    <a:fontScheme name="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">
        <a:dk1>
          <a:srgbClr val="FFFFFF"/>
        </a:dk1>
        <a:lt1>
          <a:srgbClr val="0000FF"/>
        </a:lt1>
        <a:dk2>
          <a:srgbClr val="FFFF00"/>
        </a:dk2>
        <a:lt2>
          <a:srgbClr val="0000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CDCDC"/>
        </a:accent4>
        <a:accent5>
          <a:srgbClr val="FFCAAA"/>
        </a:accent5>
        <a:accent6>
          <a:srgbClr val="00E5E5"/>
        </a:accent6>
        <a:hlink>
          <a:srgbClr val="FF0000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7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27272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2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9"/>
        </a:accent5>
        <a:accent6>
          <a:srgbClr val="0000E5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BE5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9E5B7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790</Words>
  <Application>WPS 演示</Application>
  <PresentationFormat>在屏幕上显示</PresentationFormat>
  <Paragraphs>314</Paragraphs>
  <Slides>16</Slides>
  <Notes>0</Notes>
  <HiddenSlides>0</HiddenSlides>
  <MMClips>0</MMClips>
  <ScaleCrop>false</ScaleCrop>
  <HeadingPairs>
    <vt:vector size="8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42</vt:i4>
      </vt:variant>
      <vt:variant>
        <vt:lpstr>幻灯片标题</vt:lpstr>
      </vt:variant>
      <vt:variant>
        <vt:i4>16</vt:i4>
      </vt:variant>
    </vt:vector>
  </HeadingPairs>
  <TitlesOfParts>
    <vt:vector size="72" baseType="lpstr">
      <vt:lpstr>Arial</vt:lpstr>
      <vt:lpstr>宋体</vt:lpstr>
      <vt:lpstr>Wingdings</vt:lpstr>
      <vt:lpstr>Times New Roman</vt:lpstr>
      <vt:lpstr>华文新魏</vt:lpstr>
      <vt:lpstr>隶书</vt:lpstr>
      <vt:lpstr>微软雅黑</vt:lpstr>
      <vt:lpstr>华文彩云</vt:lpstr>
      <vt:lpstr>黑体</vt:lpstr>
      <vt:lpstr>楷体_GB2312</vt:lpstr>
      <vt:lpstr>新宋体</vt:lpstr>
      <vt:lpstr>Arial Unicode MS</vt:lpstr>
      <vt:lpstr>Calibri</vt:lpstr>
      <vt:lpstr>默认设计模板</vt:lpstr>
      <vt:lpstr>Paint.Picture</vt:lpstr>
      <vt:lpstr>Paint.Picture</vt:lpstr>
      <vt:lpstr>Paint.Picture</vt:lpstr>
      <vt:lpstr>Paint.Picture</vt:lpstr>
      <vt:lpstr>Paint.Picture</vt:lpstr>
      <vt:lpstr>Paint.Picture</vt:lpstr>
      <vt:lpstr>Paint.Picture</vt:lpstr>
      <vt:lpstr>Paint.Picture</vt:lpstr>
      <vt:lpstr>Paint.Picture</vt:lpstr>
      <vt:lpstr>Paint.Picture</vt:lpstr>
      <vt:lpstr>Paint.Picture</vt:lpstr>
      <vt:lpstr>Paint.Picture</vt:lpstr>
      <vt:lpstr>Paint.Picture</vt:lpstr>
      <vt:lpstr>Paint.Picture</vt:lpstr>
      <vt:lpstr>Paint.Picture</vt:lpstr>
      <vt:lpstr>Paint.Picture</vt:lpstr>
      <vt:lpstr>Paint.Picture</vt:lpstr>
      <vt:lpstr>Paint.Picture</vt:lpstr>
      <vt:lpstr>Paint.Picture</vt:lpstr>
      <vt:lpstr>Paint.Picture</vt:lpstr>
      <vt:lpstr>Paint.Picture</vt:lpstr>
      <vt:lpstr>Paint.Picture</vt:lpstr>
      <vt:lpstr>Paint.Picture</vt:lpstr>
      <vt:lpstr>Paint.Picture</vt:lpstr>
      <vt:lpstr>Paint.Picture</vt:lpstr>
      <vt:lpstr>Paint.Picture</vt:lpstr>
      <vt:lpstr>Paint.Picture</vt:lpstr>
      <vt:lpstr>Paint.Picture</vt:lpstr>
      <vt:lpstr>Paint.Picture</vt:lpstr>
      <vt:lpstr>Paint.Picture</vt:lpstr>
      <vt:lpstr>Paint.Picture</vt:lpstr>
      <vt:lpstr>Paint.Picture</vt:lpstr>
      <vt:lpstr>Paint.Picture</vt:lpstr>
      <vt:lpstr>Paint.Picture</vt:lpstr>
      <vt:lpstr>Paint.Picture</vt:lpstr>
      <vt:lpstr>Paint.Picture</vt:lpstr>
      <vt:lpstr>Paint.Picture</vt:lpstr>
      <vt:lpstr>Paint.Picture</vt:lpstr>
      <vt:lpstr>Paint.Picture</vt:lpstr>
      <vt:lpstr>Paint.Picture</vt:lpstr>
      <vt:lpstr>Paint.Picture</vt:lpstr>
      <vt:lpstr>Paint.Picture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qwe</cp:lastModifiedBy>
  <cp:revision>15</cp:revision>
  <dcterms:created xsi:type="dcterms:W3CDTF">2004-10-24T05:43:06Z</dcterms:created>
  <dcterms:modified xsi:type="dcterms:W3CDTF">2021-11-08T11:32:58Z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2052-11.1.0.11045</vt:lpwstr>
  </property>
  <property fmtid="{D5CDD505-2E9C-101B-9397-08002B2CF9AE}" pid="3" name="ICV">
    <vt:lpwstr>1B86B33BE63146E3841354363A0B94B4</vt:lpwstr>
  </property>
</Properties>
</file>